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8" r:id="rId7"/>
    <p:sldId id="261" r:id="rId8"/>
    <p:sldId id="269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8522" y="1046873"/>
            <a:ext cx="10318418" cy="4394988"/>
          </a:xfrm>
        </p:spPr>
        <p:txBody>
          <a:bodyPr/>
          <a:lstStyle/>
          <a:p>
            <a:r>
              <a:rPr lang="de-DE" sz="4000" dirty="0"/>
              <a:t>Digitaler </a:t>
            </a:r>
            <a:br>
              <a:rPr lang="de-DE" sz="4000" dirty="0"/>
            </a:br>
            <a:r>
              <a:rPr lang="de-DE" sz="4000" dirty="0"/>
              <a:t>Bücherzettel </a:t>
            </a:r>
            <a:br>
              <a:rPr lang="de-DE" sz="4000" dirty="0"/>
            </a:br>
            <a:r>
              <a:rPr lang="de-DE" sz="4000" dirty="0"/>
              <a:t>in </a:t>
            </a:r>
            <a:r>
              <a:rPr lang="de-DE" sz="4000" dirty="0" err="1"/>
              <a:t>Moodle</a:t>
            </a:r>
            <a:endParaRPr lang="de-DE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Patricia Junker &amp; </a:t>
            </a:r>
            <a:r>
              <a:rPr lang="de-DE" dirty="0" err="1"/>
              <a:t>jannick</a:t>
            </a:r>
            <a:r>
              <a:rPr lang="de-DE" dirty="0"/>
              <a:t> </a:t>
            </a:r>
            <a:r>
              <a:rPr lang="de-DE" dirty="0" err="1"/>
              <a:t>Lüttge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6819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5. Export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Nach dem Stichtag Export als Excel/</a:t>
            </a:r>
            <a:r>
              <a:rPr lang="de-DE" dirty="0" err="1"/>
              <a:t>Pdf</a:t>
            </a:r>
            <a:r>
              <a:rPr lang="de-DE" dirty="0"/>
              <a:t> möglich</a:t>
            </a:r>
          </a:p>
          <a:p>
            <a:r>
              <a:rPr lang="de-DE" dirty="0"/>
              <a:t>Im Feedback „Einträge anzeigen“ </a:t>
            </a:r>
            <a:r>
              <a:rPr lang="de-DE" dirty="0">
                <a:sym typeface="Wingdings" panose="05000000000000000000" pitchFamily="2" charset="2"/>
              </a:rPr>
              <a:t> exportieren, ggfls. Spalten zur besseren Übersicht löschen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6FF7612-8993-4915-B550-2CECA8C73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687" y="3429000"/>
            <a:ext cx="8810625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41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Rückbezug Ziel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Ziel des Workshops ist es, dass ihr innerhalb des Workshops die Aktivität Feedback näher kennenlernt, Globale Gruppen anlegen und einen eigenen digitalen Bücherzettel „bauen“ könnt. 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3630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Rückbezug Ziel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Ziel des Workshops ist es, dass ihr innerhalb des Workshops die </a:t>
            </a:r>
            <a:r>
              <a:rPr lang="de-DE" b="1" dirty="0"/>
              <a:t>Aktivität Feedback näher kennenlernt</a:t>
            </a:r>
            <a:r>
              <a:rPr lang="de-DE" dirty="0"/>
              <a:t>, Globale Gruppen anlegen und einen eigenen digitalen Bücherzettel „bauen“ könnt.</a:t>
            </a:r>
          </a:p>
        </p:txBody>
      </p:sp>
    </p:spTree>
    <p:extLst>
      <p:ext uri="{BB962C8B-B14F-4D97-AF65-F5344CB8AC3E}">
        <p14:creationId xmlns:p14="http://schemas.microsoft.com/office/powerpoint/2010/main" val="545120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Rückbezug Ziel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Ziel des Workshops ist es, dass ihr innerhalb des Workshops die Aktivität Feedback näher kennenlernt, </a:t>
            </a:r>
            <a:r>
              <a:rPr lang="de-DE" b="1" dirty="0"/>
              <a:t>Globale Gruppen anlegen </a:t>
            </a:r>
            <a:r>
              <a:rPr lang="de-DE" dirty="0"/>
              <a:t>und einen eigenen digitalen Bücherzettel „bauen“ könnt.</a:t>
            </a:r>
          </a:p>
        </p:txBody>
      </p:sp>
    </p:spTree>
    <p:extLst>
      <p:ext uri="{BB962C8B-B14F-4D97-AF65-F5344CB8AC3E}">
        <p14:creationId xmlns:p14="http://schemas.microsoft.com/office/powerpoint/2010/main" val="1840718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Rückbezug Ziel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Ziel des Workshops ist es, dass ihr innerhalb des Workshops die Aktivität Feedback näher kennenlernt, Globale Gruppen anlegen und einen </a:t>
            </a:r>
            <a:r>
              <a:rPr lang="de-DE" b="1" dirty="0"/>
              <a:t>eigenen digitalen Bücherzettel „bauen“ könnt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502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6000" dirty="0"/>
              <a:t>Fahrplan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1. Allgemeines</a:t>
            </a:r>
          </a:p>
          <a:p>
            <a:r>
              <a:rPr lang="de-DE" sz="2800" dirty="0"/>
              <a:t>2. Aufbau</a:t>
            </a:r>
          </a:p>
          <a:p>
            <a:r>
              <a:rPr lang="de-DE" sz="2800" dirty="0"/>
              <a:t>3. Aktivität Feedback</a:t>
            </a:r>
          </a:p>
          <a:p>
            <a:r>
              <a:rPr lang="de-DE" sz="2800" dirty="0"/>
              <a:t>4. Globale Gruppen</a:t>
            </a:r>
          </a:p>
          <a:p>
            <a:r>
              <a:rPr lang="de-DE" sz="2800" dirty="0"/>
              <a:t>5. Export</a:t>
            </a:r>
          </a:p>
        </p:txBody>
      </p:sp>
    </p:spTree>
    <p:extLst>
      <p:ext uri="{BB962C8B-B14F-4D97-AF65-F5344CB8AC3E}">
        <p14:creationId xmlns:p14="http://schemas.microsoft.com/office/powerpoint/2010/main" val="339774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6600" dirty="0"/>
              <a:t>Ziel des Workshops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Ziel des Workshops ist es, dass ihr innerhalb des Workshops die Aktivität Feedback näher kennenlernt, Globale Gruppen anlegen und einen eigenen digitalen Bücherzettel „bauen“ könnt. </a:t>
            </a:r>
          </a:p>
        </p:txBody>
      </p:sp>
    </p:spTree>
    <p:extLst>
      <p:ext uri="{BB962C8B-B14F-4D97-AF65-F5344CB8AC3E}">
        <p14:creationId xmlns:p14="http://schemas.microsoft.com/office/powerpoint/2010/main" val="1828465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Allgemeines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Eigener Kurs</a:t>
            </a:r>
          </a:p>
          <a:p>
            <a:r>
              <a:rPr lang="de-DE" sz="2400" dirty="0"/>
              <a:t>Alle </a:t>
            </a:r>
            <a:r>
              <a:rPr lang="de-DE" sz="2400" dirty="0" err="1"/>
              <a:t>Schüler:innen</a:t>
            </a:r>
            <a:r>
              <a:rPr lang="de-DE" sz="2400" dirty="0"/>
              <a:t>, </a:t>
            </a:r>
            <a:r>
              <a:rPr lang="de-DE" sz="2400" dirty="0" err="1"/>
              <a:t>Lehrer:innen</a:t>
            </a:r>
            <a:r>
              <a:rPr lang="de-DE" sz="2400" dirty="0"/>
              <a:t> bzw. Eltern der Schule sind durch die Globalen Gruppen im Kurs eingeschrieben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FCD7141-503D-401F-842A-41F1EFCF7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1475" y="3806103"/>
            <a:ext cx="382905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248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Aufbau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800" dirty="0"/>
              <a:t>1. Dateien als .</a:t>
            </a:r>
            <a:r>
              <a:rPr lang="de-DE" sz="2800" dirty="0" err="1"/>
              <a:t>pdf</a:t>
            </a:r>
            <a:r>
              <a:rPr lang="de-DE" sz="2800" dirty="0"/>
              <a:t> </a:t>
            </a:r>
          </a:p>
          <a:p>
            <a:pPr lvl="1"/>
            <a:r>
              <a:rPr lang="de-DE" sz="2400" dirty="0"/>
              <a:t>Allgemeine Bestimmungen zur Ausleihe von Schulbüchern</a:t>
            </a:r>
          </a:p>
          <a:p>
            <a:pPr lvl="1"/>
            <a:r>
              <a:rPr lang="de-DE" sz="2400" dirty="0"/>
              <a:t>Entrichtung einer verminderten Leistungsgebühr gemäß § 3 Abs.8 der Lernmittelkostenentlastungsverordnung</a:t>
            </a:r>
          </a:p>
          <a:p>
            <a:r>
              <a:rPr lang="de-DE" sz="2800" dirty="0"/>
              <a:t>2. Textfeld mit Daten des Klassenkontos</a:t>
            </a:r>
          </a:p>
          <a:p>
            <a:r>
              <a:rPr lang="de-DE" sz="2800" dirty="0"/>
              <a:t>3. Aktivität Feedback für alle notwendigen Abfragen </a:t>
            </a:r>
          </a:p>
          <a:p>
            <a:pPr marL="0" indent="0">
              <a:buNone/>
            </a:pPr>
            <a:endParaRPr lang="de-DE" dirty="0"/>
          </a:p>
          <a:p>
            <a:pPr marL="457200" lvl="1" indent="0">
              <a:buNone/>
            </a:pP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3837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9AC390-2DED-4428-9DFC-B4A8703C7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Aufbau aus </a:t>
            </a:r>
            <a:r>
              <a:rPr lang="de-DE" dirty="0" err="1"/>
              <a:t>ELternsicht</a:t>
            </a:r>
            <a:endParaRPr lang="de-DE" dirty="0"/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F534E569-5AB8-4C28-AB6D-279143DA04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9315" y="1492550"/>
            <a:ext cx="7933369" cy="460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769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Aktivität Feedback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Textfeld mit Abfrage des Namen und der Adresse des Kindes (benötigt unser Schulbuchhandel für die Rechnung)</a:t>
            </a:r>
          </a:p>
          <a:p>
            <a:r>
              <a:rPr lang="de-DE" dirty="0"/>
              <a:t>Radiobuttons nebeneinander mit unterschiedlichen Optionen, je nach Buch/Heft (Ausleihe, Kauf selbst, Kauf über Schul- und Fachbuchhandel)</a:t>
            </a:r>
          </a:p>
          <a:p>
            <a:r>
              <a:rPr lang="de-DE" dirty="0"/>
              <a:t>Fragetext </a:t>
            </a:r>
            <a:r>
              <a:rPr lang="de-DE" i="1" dirty="0"/>
              <a:t>Fach, Titel, ISBN, Preis </a:t>
            </a:r>
            <a:endParaRPr lang="de-DE" dirty="0"/>
          </a:p>
          <a:p>
            <a:r>
              <a:rPr lang="de-DE" dirty="0"/>
              <a:t>Jährlich: Änderung der ISBN Nummern (dabei einmal für eine Klasse der Klassenstufe ändern, danach für die anderen Klasse der Klassenstufe duplizieren)</a:t>
            </a:r>
          </a:p>
          <a:p>
            <a:r>
              <a:rPr lang="de-DE" dirty="0"/>
              <a:t>Besonders: Arbeitshefte für Schüler*innen mit Förderbedarf (gesondertes Feedback)</a:t>
            </a:r>
          </a:p>
        </p:txBody>
      </p:sp>
    </p:spTree>
    <p:extLst>
      <p:ext uri="{BB962C8B-B14F-4D97-AF65-F5344CB8AC3E}">
        <p14:creationId xmlns:p14="http://schemas.microsoft.com/office/powerpoint/2010/main" val="409147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BD4A3B-1289-429E-8F8B-121A38343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Feedback aus Elternsicht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B50A5C-112E-4774-BE1F-370B4E9FC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3A12B04-E73D-4535-BB59-43F38CDAC4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678" y="1468183"/>
            <a:ext cx="10077450" cy="52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082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4. Globale Gruppen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51678" y="1510147"/>
            <a:ext cx="10178322" cy="3593591"/>
          </a:xfrm>
        </p:spPr>
        <p:txBody>
          <a:bodyPr/>
          <a:lstStyle/>
          <a:p>
            <a:r>
              <a:rPr lang="de-DE" dirty="0"/>
              <a:t>meist Schüler*innen einer Klasse,  Ausnahme Förderbedarf</a:t>
            </a:r>
          </a:p>
          <a:p>
            <a:r>
              <a:rPr lang="de-DE" dirty="0" err="1"/>
              <a:t>Websitenadministration</a:t>
            </a:r>
            <a:r>
              <a:rPr lang="de-DE" dirty="0"/>
              <a:t> </a:t>
            </a:r>
            <a:r>
              <a:rPr lang="de-DE" dirty="0">
                <a:sym typeface="Wingdings" panose="05000000000000000000" pitchFamily="2" charset="2"/>
              </a:rPr>
              <a:t> Nutzer/innen  Globale Gruppen  Neue globale Gruppe anlegen  Titel vergeben (</a:t>
            </a:r>
            <a:r>
              <a:rPr lang="de-DE" dirty="0" err="1">
                <a:sym typeface="Wingdings" panose="05000000000000000000" pitchFamily="2" charset="2"/>
              </a:rPr>
              <a:t>zB</a:t>
            </a:r>
            <a:r>
              <a:rPr lang="de-DE" dirty="0">
                <a:sym typeface="Wingdings" panose="05000000000000000000" pitchFamily="2" charset="2"/>
              </a:rPr>
              <a:t> Klasse, SJ, Klassenleitung)  speichern  Schüler*innen zuweisen (über STRG mehrere Schüler*innen wählbar)</a:t>
            </a:r>
          </a:p>
          <a:p>
            <a:r>
              <a:rPr lang="de-DE" dirty="0">
                <a:sym typeface="Wingdings" panose="05000000000000000000" pitchFamily="2" charset="2"/>
              </a:rPr>
              <a:t>Globale Gruppen in den Feedbacks als Voraussetzung hinzufügen</a:t>
            </a:r>
          </a:p>
          <a:p>
            <a:pPr lvl="1"/>
            <a:r>
              <a:rPr lang="de-DE" b="1" dirty="0">
                <a:sym typeface="Wingdings" panose="05000000000000000000" pitchFamily="2" charset="2"/>
              </a:rPr>
              <a:t>Auge durchgestrichen, damit es die anderen Klassen nicht sehen!</a:t>
            </a:r>
            <a:endParaRPr lang="de-DE" b="1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F90E882-1D4C-413A-B579-2E9595EB5A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165" y="3802375"/>
            <a:ext cx="8469670" cy="267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09192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0</TotalTime>
  <Words>461</Words>
  <Application>Microsoft Office PowerPoint</Application>
  <PresentationFormat>Breitbild</PresentationFormat>
  <Paragraphs>45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Gill Sans MT</vt:lpstr>
      <vt:lpstr>Impact</vt:lpstr>
      <vt:lpstr>Badge</vt:lpstr>
      <vt:lpstr>Digitaler  Bücherzettel  in Moodle</vt:lpstr>
      <vt:lpstr>Fahrplan</vt:lpstr>
      <vt:lpstr>Ziel des Workshops</vt:lpstr>
      <vt:lpstr>1. Allgemeines</vt:lpstr>
      <vt:lpstr>2. Aufbau</vt:lpstr>
      <vt:lpstr>2. Aufbau aus ELternsicht</vt:lpstr>
      <vt:lpstr>3. Aktivität Feedback</vt:lpstr>
      <vt:lpstr>3. Feedback aus Elternsicht</vt:lpstr>
      <vt:lpstr>4. Globale Gruppen</vt:lpstr>
      <vt:lpstr>5. Export</vt:lpstr>
      <vt:lpstr>Rückbezug Ziel</vt:lpstr>
      <vt:lpstr>Rückbezug Ziel</vt:lpstr>
      <vt:lpstr>Rückbezug Ziel</vt:lpstr>
      <vt:lpstr>Rückbezug Ziel</vt:lpstr>
    </vt:vector>
  </TitlesOfParts>
  <Company>Stadt Halle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Digitaler  Bücherzettel  in Moodle</dc:title>
  <dc:creator>Gipser, Katharina</dc:creator>
  <cp:lastModifiedBy>Jannick Lüttge</cp:lastModifiedBy>
  <cp:revision>7</cp:revision>
  <dcterms:created xsi:type="dcterms:W3CDTF">2021-10-12T05:05:45Z</dcterms:created>
  <dcterms:modified xsi:type="dcterms:W3CDTF">2021-10-15T09:40:16Z</dcterms:modified>
</cp:coreProperties>
</file>