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_rels/.rels" ContentType="application/vnd.openxmlformats-package.relationships+xml"/>
  <Override PartName="/ppt/presentation.xml" ContentType="application/vnd.openxmlformats-officedocument.presentationml.presentation.main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Masters/slideMaster1.xml" ContentType="application/vnd.openxmlformats-officedocument.presentationml.slideMaster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_rels/presentation.xml.rels" ContentType="application/vnd.openxmlformats-package.relationships+xml"/>
  <Override PartName="/ppt/media/image1.png" ContentType="image/png"/>
  <Override PartName="/ppt/media/image8.jpeg" ContentType="image/jpeg"/>
  <Override PartName="/ppt/media/image2.png" ContentType="image/png"/>
  <Override PartName="/ppt/media/image3.jpeg" ContentType="image/jpeg"/>
  <Override PartName="/ppt/media/image5.png" ContentType="image/png"/>
  <Override PartName="/ppt/media/image12.png" ContentType="image/png"/>
  <Override PartName="/ppt/media/image6.jpeg" ContentType="image/jpeg"/>
  <Override PartName="/ppt/media/image4.jpeg" ContentType="image/jpeg"/>
  <Override PartName="/ppt/media/image7.png" ContentType="image/png"/>
  <Override PartName="/ppt/media/image10.jpeg" ContentType="image/jpeg"/>
  <Override PartName="/ppt/media/image9.png" ContentType="image/png"/>
  <Override PartName="/ppt/media/image13.jpeg" ContentType="image/jpeg"/>
  <Override PartName="/ppt/media/image11.png" ContentType="image/png"/>
  <Override PartName="/ppt/presProps.xml" ContentType="application/vnd.openxmlformats-officedocument.presentationml.presProps+xml"/>
  <Override PartName="/ppt/slideLayouts/slideLayout1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_rels/slideLayout1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10.xml.rels" ContentType="application/vnd.openxmlformats-package.relationships+xml"/>
  <Override PartName="/ppt/slides/_rels/slide1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3.xml.rels" ContentType="application/vnd.openxmlformats-package.relationships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1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3.xml" ContentType="application/vnd.openxmlformats-officedocument.presentationml.slide+xml"/>
  <Override PartName="/ppt/slides/slide12.xml" ContentType="application/vnd.openxmlformats-officedocument.presentationml.slide+xml"/>
  <Override PartName="/ppt/notesSlides/_rels/notesSlide10.xml.rels" ContentType="application/vnd.openxmlformats-package.relationships+xml"/>
  <Override PartName="/ppt/notesSlides/_rels/notesSlide12.xml.rels" ContentType="application/vnd.openxmlformats-package.relationships+xml"/>
  <Override PartName="/ppt/notesSlides/_rels/notesSlide9.xml.rels" ContentType="application/vnd.openxmlformats-package.relationships+xml"/>
  <Override PartName="/ppt/notesSlides/_rels/notesSlide7.xml.rels" ContentType="application/vnd.openxmlformats-package.relationships+xml"/>
  <Override PartName="/ppt/notesSlides/_rels/notesSlide8.xml.rels" ContentType="application/vnd.openxmlformats-package.relationships+xml"/>
  <Override PartName="/ppt/notesSlides/_rels/notesSlide6.xml.rels" ContentType="application/vnd.openxmlformats-package.relationships+xml"/>
  <Override PartName="/ppt/notesSlides/_rels/notesSlide5.xml.rels" ContentType="application/vnd.openxmlformats-package.relationships+xml"/>
  <Override PartName="/ppt/notesSlides/notesSlide5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9144000" cy="68580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presProps" Target="presProps.xml"/>
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C817A1-C4A8-4372-907F-9DEC2640B766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D028131C-AF11-4282-9365-D36A33A23792}">
      <dgm:prSet phldrT="[Text]"/>
      <dgm:spPr>
        <a:solidFill>
          <a:srgbClr val="DC4D14"/>
        </a:solidFill>
      </dgm:spPr>
      <dgm:t>
        <a:bodyPr/>
        <a:lstStyle/>
        <a:p>
          <a:r>
            <a:rPr lang="de-DE" dirty="0" smtClean="0"/>
            <a:t>technologieoffen</a:t>
          </a:r>
          <a:endParaRPr lang="de-DE" dirty="0"/>
        </a:p>
      </dgm:t>
    </dgm:pt>
    <dgm:pt modelId="{26660E4B-C454-46B8-A8E7-50522036BF6C}" type="parTrans" cxnId="{516ECF51-97DA-46B9-B953-8F21CCCC8679}">
      <dgm:prSet/>
      <dgm:spPr/>
      <dgm:t>
        <a:bodyPr/>
        <a:lstStyle/>
        <a:p>
          <a:endParaRPr lang="de-DE"/>
        </a:p>
      </dgm:t>
    </dgm:pt>
    <dgm:pt modelId="{DEFE561B-83D5-4D07-959B-AFF6782D000B}" type="sibTrans" cxnId="{516ECF51-97DA-46B9-B953-8F21CCCC8679}">
      <dgm:prSet/>
      <dgm:spPr>
        <a:ln>
          <a:solidFill>
            <a:srgbClr val="DC4D14"/>
          </a:solidFill>
        </a:ln>
      </dgm:spPr>
      <dgm:t>
        <a:bodyPr/>
        <a:lstStyle/>
        <a:p>
          <a:endParaRPr lang="de-DE"/>
        </a:p>
      </dgm:t>
    </dgm:pt>
    <dgm:pt modelId="{29B71D73-9227-4D95-8DD2-23857FF34C56}">
      <dgm:prSet phldrT="[Text]"/>
      <dgm:spPr>
        <a:solidFill>
          <a:srgbClr val="DC4D14"/>
        </a:solidFill>
      </dgm:spPr>
      <dgm:t>
        <a:bodyPr/>
        <a:lstStyle/>
        <a:p>
          <a:r>
            <a:rPr lang="de-DE" dirty="0" smtClean="0"/>
            <a:t>digital souverän</a:t>
          </a:r>
          <a:endParaRPr lang="de-DE" dirty="0"/>
        </a:p>
      </dgm:t>
    </dgm:pt>
    <dgm:pt modelId="{EF03B595-44C9-4A69-B1EB-AF3B78C78DFB}" type="parTrans" cxnId="{624F4CF1-45AC-4A97-98E9-36B26CAA6386}">
      <dgm:prSet/>
      <dgm:spPr/>
      <dgm:t>
        <a:bodyPr/>
        <a:lstStyle/>
        <a:p>
          <a:endParaRPr lang="de-DE"/>
        </a:p>
      </dgm:t>
    </dgm:pt>
    <dgm:pt modelId="{81890FE4-6EF1-4D1E-A19D-701B877DB5CD}" type="sibTrans" cxnId="{624F4CF1-45AC-4A97-98E9-36B26CAA6386}">
      <dgm:prSet/>
      <dgm:spPr/>
      <dgm:t>
        <a:bodyPr/>
        <a:lstStyle/>
        <a:p>
          <a:endParaRPr lang="de-DE"/>
        </a:p>
      </dgm:t>
    </dgm:pt>
    <dgm:pt modelId="{A17C5BB6-A638-4378-846B-63C5ED5255A3}">
      <dgm:prSet phldrT="[Text]"/>
      <dgm:spPr>
        <a:solidFill>
          <a:srgbClr val="DC4D14"/>
        </a:solidFill>
      </dgm:spPr>
      <dgm:t>
        <a:bodyPr/>
        <a:lstStyle/>
        <a:p>
          <a:r>
            <a:rPr lang="de-DE" dirty="0" err="1" smtClean="0"/>
            <a:t>recycling</a:t>
          </a:r>
          <a:r>
            <a:rPr lang="de-DE" dirty="0" smtClean="0"/>
            <a:t> </a:t>
          </a:r>
          <a:r>
            <a:rPr lang="de-DE" dirty="0" smtClean="0"/>
            <a:t>/ </a:t>
          </a:r>
          <a:r>
            <a:rPr lang="de-DE" dirty="0" err="1" smtClean="0"/>
            <a:t>upcycling</a:t>
          </a:r>
          <a:r>
            <a:rPr lang="de-DE" dirty="0" smtClean="0"/>
            <a:t> </a:t>
          </a:r>
          <a:endParaRPr lang="de-DE" dirty="0"/>
        </a:p>
      </dgm:t>
    </dgm:pt>
    <dgm:pt modelId="{C74DB1B8-0075-48AA-8810-0C928C1FEE89}" type="parTrans" cxnId="{164F28EF-7AED-4882-AD0C-D8EA4CEE1668}">
      <dgm:prSet/>
      <dgm:spPr/>
      <dgm:t>
        <a:bodyPr/>
        <a:lstStyle/>
        <a:p>
          <a:endParaRPr lang="de-DE"/>
        </a:p>
      </dgm:t>
    </dgm:pt>
    <dgm:pt modelId="{B9A9835F-C769-4B39-9321-E5F77D97E9EE}" type="sibTrans" cxnId="{164F28EF-7AED-4882-AD0C-D8EA4CEE1668}">
      <dgm:prSet/>
      <dgm:spPr/>
      <dgm:t>
        <a:bodyPr/>
        <a:lstStyle/>
        <a:p>
          <a:endParaRPr lang="de-DE"/>
        </a:p>
      </dgm:t>
    </dgm:pt>
    <dgm:pt modelId="{4A4EA4BB-1106-4A52-9B4A-1300A23BF49D}">
      <dgm:prSet phldrT="[Text]"/>
      <dgm:spPr>
        <a:solidFill>
          <a:srgbClr val="DC4D14"/>
        </a:solidFill>
      </dgm:spPr>
      <dgm:t>
        <a:bodyPr/>
        <a:lstStyle/>
        <a:p>
          <a:r>
            <a:rPr lang="de-DE" dirty="0" smtClean="0"/>
            <a:t>bildungsgerecht</a:t>
          </a:r>
          <a:endParaRPr lang="de-DE" dirty="0"/>
        </a:p>
      </dgm:t>
    </dgm:pt>
    <dgm:pt modelId="{467D3084-3AA8-4B6A-96AB-F2C862B099C2}" type="parTrans" cxnId="{68FDDA9C-AB07-4875-82B2-FD5AE45F2449}">
      <dgm:prSet/>
      <dgm:spPr/>
      <dgm:t>
        <a:bodyPr/>
        <a:lstStyle/>
        <a:p>
          <a:endParaRPr lang="de-DE"/>
        </a:p>
      </dgm:t>
    </dgm:pt>
    <dgm:pt modelId="{E3CA31AA-5A9E-4CD6-AE8E-876578EB71DC}" type="sibTrans" cxnId="{68FDDA9C-AB07-4875-82B2-FD5AE45F2449}">
      <dgm:prSet/>
      <dgm:spPr/>
      <dgm:t>
        <a:bodyPr/>
        <a:lstStyle/>
        <a:p>
          <a:endParaRPr lang="de-DE"/>
        </a:p>
      </dgm:t>
    </dgm:pt>
    <dgm:pt modelId="{3FC2D2DE-8AD1-4D79-A474-21BD80D99A34}" type="pres">
      <dgm:prSet presAssocID="{7CC817A1-C4A8-4372-907F-9DEC2640B766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de-DE"/>
        </a:p>
      </dgm:t>
    </dgm:pt>
    <dgm:pt modelId="{0AB73EC6-3F56-45DB-B48B-1ED16C0723D2}" type="pres">
      <dgm:prSet presAssocID="{7CC817A1-C4A8-4372-907F-9DEC2640B766}" presName="Name1" presStyleCnt="0"/>
      <dgm:spPr/>
    </dgm:pt>
    <dgm:pt modelId="{099774E4-7CCC-45D9-B708-25A93B174B14}" type="pres">
      <dgm:prSet presAssocID="{7CC817A1-C4A8-4372-907F-9DEC2640B766}" presName="cycle" presStyleCnt="0"/>
      <dgm:spPr/>
    </dgm:pt>
    <dgm:pt modelId="{0EAE13C2-420F-49B5-BA51-9EB37CAC2E98}" type="pres">
      <dgm:prSet presAssocID="{7CC817A1-C4A8-4372-907F-9DEC2640B766}" presName="srcNode" presStyleLbl="node1" presStyleIdx="0" presStyleCnt="4"/>
      <dgm:spPr/>
    </dgm:pt>
    <dgm:pt modelId="{CB8E79A9-F68F-4E80-AA36-9DE6D8C39BCB}" type="pres">
      <dgm:prSet presAssocID="{7CC817A1-C4A8-4372-907F-9DEC2640B766}" presName="conn" presStyleLbl="parChTrans1D2" presStyleIdx="0" presStyleCnt="1"/>
      <dgm:spPr/>
      <dgm:t>
        <a:bodyPr/>
        <a:lstStyle/>
        <a:p>
          <a:endParaRPr lang="de-DE"/>
        </a:p>
      </dgm:t>
    </dgm:pt>
    <dgm:pt modelId="{4BF297E2-399B-40E0-ACD7-DC120C0519ED}" type="pres">
      <dgm:prSet presAssocID="{7CC817A1-C4A8-4372-907F-9DEC2640B766}" presName="extraNode" presStyleLbl="node1" presStyleIdx="0" presStyleCnt="4"/>
      <dgm:spPr/>
    </dgm:pt>
    <dgm:pt modelId="{D69AFCD4-5FDE-4FEB-A7AB-3E2F75004385}" type="pres">
      <dgm:prSet presAssocID="{7CC817A1-C4A8-4372-907F-9DEC2640B766}" presName="dstNode" presStyleLbl="node1" presStyleIdx="0" presStyleCnt="4"/>
      <dgm:spPr/>
    </dgm:pt>
    <dgm:pt modelId="{6354C828-0934-4BBD-8E8F-4C775D330254}" type="pres">
      <dgm:prSet presAssocID="{D028131C-AF11-4282-9365-D36A33A23792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244D026-BD2F-46C1-B7FE-067C3E7464C5}" type="pres">
      <dgm:prSet presAssocID="{D028131C-AF11-4282-9365-D36A33A23792}" presName="accent_1" presStyleCnt="0"/>
      <dgm:spPr/>
    </dgm:pt>
    <dgm:pt modelId="{B7955F67-6D2E-40DA-AC75-276C74EED09E}" type="pres">
      <dgm:prSet presAssocID="{D028131C-AF11-4282-9365-D36A33A23792}" presName="accentRepeatNode" presStyleLbl="solidFgAcc1" presStyleIdx="0" presStyleCnt="4"/>
      <dgm:spPr>
        <a:ln>
          <a:solidFill>
            <a:srgbClr val="DC4D14"/>
          </a:solidFill>
        </a:ln>
      </dgm:spPr>
    </dgm:pt>
    <dgm:pt modelId="{89EBE8CF-C05F-4FF5-A3FA-354B71324C31}" type="pres">
      <dgm:prSet presAssocID="{4A4EA4BB-1106-4A52-9B4A-1300A23BF49D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A7DC844-266F-44DF-AE4D-496BA4FE4DD3}" type="pres">
      <dgm:prSet presAssocID="{4A4EA4BB-1106-4A52-9B4A-1300A23BF49D}" presName="accent_2" presStyleCnt="0"/>
      <dgm:spPr/>
    </dgm:pt>
    <dgm:pt modelId="{9C4693F7-53F4-4368-9F99-65D827F6A1E1}" type="pres">
      <dgm:prSet presAssocID="{4A4EA4BB-1106-4A52-9B4A-1300A23BF49D}" presName="accentRepeatNode" presStyleLbl="solidFgAcc1" presStyleIdx="1" presStyleCnt="4"/>
      <dgm:spPr>
        <a:ln>
          <a:solidFill>
            <a:srgbClr val="DC4D14"/>
          </a:solidFill>
        </a:ln>
      </dgm:spPr>
    </dgm:pt>
    <dgm:pt modelId="{B68CF756-51FD-4B19-A5E3-A576EC5BCB8B}" type="pres">
      <dgm:prSet presAssocID="{29B71D73-9227-4D95-8DD2-23857FF34C56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226AD86-E607-445E-9583-416D8CD515A7}" type="pres">
      <dgm:prSet presAssocID="{29B71D73-9227-4D95-8DD2-23857FF34C56}" presName="accent_3" presStyleCnt="0"/>
      <dgm:spPr/>
    </dgm:pt>
    <dgm:pt modelId="{C98534B2-4906-4A4A-88A4-EE75529E6E1B}" type="pres">
      <dgm:prSet presAssocID="{29B71D73-9227-4D95-8DD2-23857FF34C56}" presName="accentRepeatNode" presStyleLbl="solidFgAcc1" presStyleIdx="2" presStyleCnt="4"/>
      <dgm:spPr>
        <a:ln>
          <a:solidFill>
            <a:srgbClr val="DC4D14"/>
          </a:solidFill>
        </a:ln>
      </dgm:spPr>
    </dgm:pt>
    <dgm:pt modelId="{6A34DB6E-A44F-4DFF-95FD-6DA83E477A1F}" type="pres">
      <dgm:prSet presAssocID="{A17C5BB6-A638-4378-846B-63C5ED5255A3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141B4FE-A207-423D-A6F5-6539806FD874}" type="pres">
      <dgm:prSet presAssocID="{A17C5BB6-A638-4378-846B-63C5ED5255A3}" presName="accent_4" presStyleCnt="0"/>
      <dgm:spPr/>
    </dgm:pt>
    <dgm:pt modelId="{393FF9E3-58CF-4137-A143-DDF9730FEC8C}" type="pres">
      <dgm:prSet presAssocID="{A17C5BB6-A638-4378-846B-63C5ED5255A3}" presName="accentRepeatNode" presStyleLbl="solidFgAcc1" presStyleIdx="3" presStyleCnt="4"/>
      <dgm:spPr>
        <a:ln>
          <a:solidFill>
            <a:srgbClr val="DC4D14"/>
          </a:solidFill>
        </a:ln>
      </dgm:spPr>
    </dgm:pt>
  </dgm:ptLst>
  <dgm:cxnLst>
    <dgm:cxn modelId="{3D7CD8AA-30AB-453E-A743-83308CF5336D}" type="presOf" srcId="{7CC817A1-C4A8-4372-907F-9DEC2640B766}" destId="{3FC2D2DE-8AD1-4D79-A474-21BD80D99A34}" srcOrd="0" destOrd="0" presId="urn:microsoft.com/office/officeart/2008/layout/VerticalCurvedList"/>
    <dgm:cxn modelId="{0D30B79B-8741-4DBA-AE83-A9987AEA0176}" type="presOf" srcId="{DEFE561B-83D5-4D07-959B-AFF6782D000B}" destId="{CB8E79A9-F68F-4E80-AA36-9DE6D8C39BCB}" srcOrd="0" destOrd="0" presId="urn:microsoft.com/office/officeart/2008/layout/VerticalCurvedList"/>
    <dgm:cxn modelId="{624F4CF1-45AC-4A97-98E9-36B26CAA6386}" srcId="{7CC817A1-C4A8-4372-907F-9DEC2640B766}" destId="{29B71D73-9227-4D95-8DD2-23857FF34C56}" srcOrd="2" destOrd="0" parTransId="{EF03B595-44C9-4A69-B1EB-AF3B78C78DFB}" sibTransId="{81890FE4-6EF1-4D1E-A19D-701B877DB5CD}"/>
    <dgm:cxn modelId="{ED262BA5-E43B-4343-B63A-159BCF157405}" type="presOf" srcId="{D028131C-AF11-4282-9365-D36A33A23792}" destId="{6354C828-0934-4BBD-8E8F-4C775D330254}" srcOrd="0" destOrd="0" presId="urn:microsoft.com/office/officeart/2008/layout/VerticalCurvedList"/>
    <dgm:cxn modelId="{1DC21114-7A9D-47E2-AECF-12798E5D74A1}" type="presOf" srcId="{A17C5BB6-A638-4378-846B-63C5ED5255A3}" destId="{6A34DB6E-A44F-4DFF-95FD-6DA83E477A1F}" srcOrd="0" destOrd="0" presId="urn:microsoft.com/office/officeart/2008/layout/VerticalCurvedList"/>
    <dgm:cxn modelId="{8E5596FA-49A1-49A7-A600-5C3EC4A44788}" type="presOf" srcId="{29B71D73-9227-4D95-8DD2-23857FF34C56}" destId="{B68CF756-51FD-4B19-A5E3-A576EC5BCB8B}" srcOrd="0" destOrd="0" presId="urn:microsoft.com/office/officeart/2008/layout/VerticalCurvedList"/>
    <dgm:cxn modelId="{E53F02B6-2926-49D2-987C-4AC66377B999}" type="presOf" srcId="{4A4EA4BB-1106-4A52-9B4A-1300A23BF49D}" destId="{89EBE8CF-C05F-4FF5-A3FA-354B71324C31}" srcOrd="0" destOrd="0" presId="urn:microsoft.com/office/officeart/2008/layout/VerticalCurvedList"/>
    <dgm:cxn modelId="{516ECF51-97DA-46B9-B953-8F21CCCC8679}" srcId="{7CC817A1-C4A8-4372-907F-9DEC2640B766}" destId="{D028131C-AF11-4282-9365-D36A33A23792}" srcOrd="0" destOrd="0" parTransId="{26660E4B-C454-46B8-A8E7-50522036BF6C}" sibTransId="{DEFE561B-83D5-4D07-959B-AFF6782D000B}"/>
    <dgm:cxn modelId="{68FDDA9C-AB07-4875-82B2-FD5AE45F2449}" srcId="{7CC817A1-C4A8-4372-907F-9DEC2640B766}" destId="{4A4EA4BB-1106-4A52-9B4A-1300A23BF49D}" srcOrd="1" destOrd="0" parTransId="{467D3084-3AA8-4B6A-96AB-F2C862B099C2}" sibTransId="{E3CA31AA-5A9E-4CD6-AE8E-876578EB71DC}"/>
    <dgm:cxn modelId="{164F28EF-7AED-4882-AD0C-D8EA4CEE1668}" srcId="{7CC817A1-C4A8-4372-907F-9DEC2640B766}" destId="{A17C5BB6-A638-4378-846B-63C5ED5255A3}" srcOrd="3" destOrd="0" parTransId="{C74DB1B8-0075-48AA-8810-0C928C1FEE89}" sibTransId="{B9A9835F-C769-4B39-9321-E5F77D97E9EE}"/>
    <dgm:cxn modelId="{AB065317-2529-4EE7-9A76-283043452173}" type="presParOf" srcId="{3FC2D2DE-8AD1-4D79-A474-21BD80D99A34}" destId="{0AB73EC6-3F56-45DB-B48B-1ED16C0723D2}" srcOrd="0" destOrd="0" presId="urn:microsoft.com/office/officeart/2008/layout/VerticalCurvedList"/>
    <dgm:cxn modelId="{973CE350-BB80-4458-BCDA-1AA4B09B4991}" type="presParOf" srcId="{0AB73EC6-3F56-45DB-B48B-1ED16C0723D2}" destId="{099774E4-7CCC-45D9-B708-25A93B174B14}" srcOrd="0" destOrd="0" presId="urn:microsoft.com/office/officeart/2008/layout/VerticalCurvedList"/>
    <dgm:cxn modelId="{83055C26-1739-4B39-88C7-AE162BAF87E5}" type="presParOf" srcId="{099774E4-7CCC-45D9-B708-25A93B174B14}" destId="{0EAE13C2-420F-49B5-BA51-9EB37CAC2E98}" srcOrd="0" destOrd="0" presId="urn:microsoft.com/office/officeart/2008/layout/VerticalCurvedList"/>
    <dgm:cxn modelId="{B3B7304B-F431-431C-A635-7BA28BCD53B9}" type="presParOf" srcId="{099774E4-7CCC-45D9-B708-25A93B174B14}" destId="{CB8E79A9-F68F-4E80-AA36-9DE6D8C39BCB}" srcOrd="1" destOrd="0" presId="urn:microsoft.com/office/officeart/2008/layout/VerticalCurvedList"/>
    <dgm:cxn modelId="{7CE142E8-9977-461F-8D42-236A06AAC05F}" type="presParOf" srcId="{099774E4-7CCC-45D9-B708-25A93B174B14}" destId="{4BF297E2-399B-40E0-ACD7-DC120C0519ED}" srcOrd="2" destOrd="0" presId="urn:microsoft.com/office/officeart/2008/layout/VerticalCurvedList"/>
    <dgm:cxn modelId="{19D9605C-9847-4026-B4E5-908967D0635C}" type="presParOf" srcId="{099774E4-7CCC-45D9-B708-25A93B174B14}" destId="{D69AFCD4-5FDE-4FEB-A7AB-3E2F75004385}" srcOrd="3" destOrd="0" presId="urn:microsoft.com/office/officeart/2008/layout/VerticalCurvedList"/>
    <dgm:cxn modelId="{13D2604A-CAA9-486B-89A9-2D68FFBA84D6}" type="presParOf" srcId="{0AB73EC6-3F56-45DB-B48B-1ED16C0723D2}" destId="{6354C828-0934-4BBD-8E8F-4C775D330254}" srcOrd="1" destOrd="0" presId="urn:microsoft.com/office/officeart/2008/layout/VerticalCurvedList"/>
    <dgm:cxn modelId="{418757D5-FDBB-4528-9A2E-715BC5B80763}" type="presParOf" srcId="{0AB73EC6-3F56-45DB-B48B-1ED16C0723D2}" destId="{6244D026-BD2F-46C1-B7FE-067C3E7464C5}" srcOrd="2" destOrd="0" presId="urn:microsoft.com/office/officeart/2008/layout/VerticalCurvedList"/>
    <dgm:cxn modelId="{4049A1A6-C7C3-4257-A6F5-54A5571ACD5C}" type="presParOf" srcId="{6244D026-BD2F-46C1-B7FE-067C3E7464C5}" destId="{B7955F67-6D2E-40DA-AC75-276C74EED09E}" srcOrd="0" destOrd="0" presId="urn:microsoft.com/office/officeart/2008/layout/VerticalCurvedList"/>
    <dgm:cxn modelId="{34F0BBE8-B9C8-488D-A013-717367073704}" type="presParOf" srcId="{0AB73EC6-3F56-45DB-B48B-1ED16C0723D2}" destId="{89EBE8CF-C05F-4FF5-A3FA-354B71324C31}" srcOrd="3" destOrd="0" presId="urn:microsoft.com/office/officeart/2008/layout/VerticalCurvedList"/>
    <dgm:cxn modelId="{2E3B7859-6EE6-44C7-9AE3-8CE4757E18CA}" type="presParOf" srcId="{0AB73EC6-3F56-45DB-B48B-1ED16C0723D2}" destId="{EA7DC844-266F-44DF-AE4D-496BA4FE4DD3}" srcOrd="4" destOrd="0" presId="urn:microsoft.com/office/officeart/2008/layout/VerticalCurvedList"/>
    <dgm:cxn modelId="{CD4C7904-C0E6-47D4-A186-2C257AF3F85F}" type="presParOf" srcId="{EA7DC844-266F-44DF-AE4D-496BA4FE4DD3}" destId="{9C4693F7-53F4-4368-9F99-65D827F6A1E1}" srcOrd="0" destOrd="0" presId="urn:microsoft.com/office/officeart/2008/layout/VerticalCurvedList"/>
    <dgm:cxn modelId="{D01254F7-B38D-4262-B8D1-22A6EFA3264C}" type="presParOf" srcId="{0AB73EC6-3F56-45DB-B48B-1ED16C0723D2}" destId="{B68CF756-51FD-4B19-A5E3-A576EC5BCB8B}" srcOrd="5" destOrd="0" presId="urn:microsoft.com/office/officeart/2008/layout/VerticalCurvedList"/>
    <dgm:cxn modelId="{9C42A455-4ED7-4633-A139-B4D7A8AE1264}" type="presParOf" srcId="{0AB73EC6-3F56-45DB-B48B-1ED16C0723D2}" destId="{4226AD86-E607-445E-9583-416D8CD515A7}" srcOrd="6" destOrd="0" presId="urn:microsoft.com/office/officeart/2008/layout/VerticalCurvedList"/>
    <dgm:cxn modelId="{97D493CC-C0AE-4797-90D9-E37D052FA704}" type="presParOf" srcId="{4226AD86-E607-445E-9583-416D8CD515A7}" destId="{C98534B2-4906-4A4A-88A4-EE75529E6E1B}" srcOrd="0" destOrd="0" presId="urn:microsoft.com/office/officeart/2008/layout/VerticalCurvedList"/>
    <dgm:cxn modelId="{25C87526-A0CA-4638-A6C8-4DAAE11B1002}" type="presParOf" srcId="{0AB73EC6-3F56-45DB-B48B-1ED16C0723D2}" destId="{6A34DB6E-A44F-4DFF-95FD-6DA83E477A1F}" srcOrd="7" destOrd="0" presId="urn:microsoft.com/office/officeart/2008/layout/VerticalCurvedList"/>
    <dgm:cxn modelId="{0DCFC86F-7ECB-4F00-AE45-04FD2DD9DD2C}" type="presParOf" srcId="{0AB73EC6-3F56-45DB-B48B-1ED16C0723D2}" destId="{F141B4FE-A207-423D-A6F5-6539806FD874}" srcOrd="8" destOrd="0" presId="urn:microsoft.com/office/officeart/2008/layout/VerticalCurvedList"/>
    <dgm:cxn modelId="{0DA2C6D7-C5F2-4331-9D43-AC8EEC962C31}" type="presParOf" srcId="{F141B4FE-A207-423D-A6F5-6539806FD874}" destId="{393FF9E3-58CF-4137-A143-DDF9730FEC8C}" srcOrd="0" destOrd="0" presId="urn:microsoft.com/office/officeart/2008/layout/VerticalCurvedList"/>
  </dgm:cxnLst>
  <dgm:bg/>
  <dgm:whole>
    <a:ln w="25400">
      <a:solidFill>
        <a:srgbClr val="DC4D14"/>
      </a:solidFill>
    </a:ln>
  </dgm:whole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8E79A9-F68F-4E80-AA36-9DE6D8C39BCB}">
      <dsp:nvSpPr>
        <dsp:cNvPr id="0" name=""/>
        <dsp:cNvSpPr/>
      </dsp:nvSpPr>
      <dsp:spPr>
        <a:xfrm>
          <a:off x="-3884004" y="-596418"/>
          <a:ext cx="4628993" cy="4628993"/>
        </a:xfrm>
        <a:prstGeom prst="blockArc">
          <a:avLst>
            <a:gd name="adj1" fmla="val 18900000"/>
            <a:gd name="adj2" fmla="val 2700000"/>
            <a:gd name="adj3" fmla="val 467"/>
          </a:avLst>
        </a:prstGeom>
        <a:noFill/>
        <a:ln w="25400" cap="flat" cmpd="sng" algn="ctr">
          <a:solidFill>
            <a:srgbClr val="DC4D14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54C828-0934-4BBD-8E8F-4C775D330254}">
      <dsp:nvSpPr>
        <dsp:cNvPr id="0" name=""/>
        <dsp:cNvSpPr/>
      </dsp:nvSpPr>
      <dsp:spPr>
        <a:xfrm>
          <a:off x="390434" y="264171"/>
          <a:ext cx="4622690" cy="528618"/>
        </a:xfrm>
        <a:prstGeom prst="rect">
          <a:avLst/>
        </a:prstGeom>
        <a:solidFill>
          <a:srgbClr val="DC4D1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591" tIns="73660" rIns="73660" bIns="7366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900" kern="1200" dirty="0" smtClean="0"/>
            <a:t>technologieoffen</a:t>
          </a:r>
          <a:endParaRPr lang="de-DE" sz="2900" kern="1200" dirty="0"/>
        </a:p>
      </dsp:txBody>
      <dsp:txXfrm>
        <a:off x="390434" y="264171"/>
        <a:ext cx="4622690" cy="528618"/>
      </dsp:txXfrm>
    </dsp:sp>
    <dsp:sp modelId="{B7955F67-6D2E-40DA-AC75-276C74EED09E}">
      <dsp:nvSpPr>
        <dsp:cNvPr id="0" name=""/>
        <dsp:cNvSpPr/>
      </dsp:nvSpPr>
      <dsp:spPr>
        <a:xfrm>
          <a:off x="60047" y="198094"/>
          <a:ext cx="660772" cy="66077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DC4D1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EBE8CF-C05F-4FF5-A3FA-354B71324C31}">
      <dsp:nvSpPr>
        <dsp:cNvPr id="0" name=""/>
        <dsp:cNvSpPr/>
      </dsp:nvSpPr>
      <dsp:spPr>
        <a:xfrm>
          <a:off x="693503" y="1057236"/>
          <a:ext cx="4319621" cy="528618"/>
        </a:xfrm>
        <a:prstGeom prst="rect">
          <a:avLst/>
        </a:prstGeom>
        <a:solidFill>
          <a:srgbClr val="DC4D1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591" tIns="73660" rIns="73660" bIns="7366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900" kern="1200" dirty="0" smtClean="0"/>
            <a:t>bildungsgerecht</a:t>
          </a:r>
          <a:endParaRPr lang="de-DE" sz="2900" kern="1200" dirty="0"/>
        </a:p>
      </dsp:txBody>
      <dsp:txXfrm>
        <a:off x="693503" y="1057236"/>
        <a:ext cx="4319621" cy="528618"/>
      </dsp:txXfrm>
    </dsp:sp>
    <dsp:sp modelId="{9C4693F7-53F4-4368-9F99-65D827F6A1E1}">
      <dsp:nvSpPr>
        <dsp:cNvPr id="0" name=""/>
        <dsp:cNvSpPr/>
      </dsp:nvSpPr>
      <dsp:spPr>
        <a:xfrm>
          <a:off x="363116" y="991159"/>
          <a:ext cx="660772" cy="66077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DC4D1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8CF756-51FD-4B19-A5E3-A576EC5BCB8B}">
      <dsp:nvSpPr>
        <dsp:cNvPr id="0" name=""/>
        <dsp:cNvSpPr/>
      </dsp:nvSpPr>
      <dsp:spPr>
        <a:xfrm>
          <a:off x="693503" y="1850301"/>
          <a:ext cx="4319621" cy="528618"/>
        </a:xfrm>
        <a:prstGeom prst="rect">
          <a:avLst/>
        </a:prstGeom>
        <a:solidFill>
          <a:srgbClr val="DC4D1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591" tIns="73660" rIns="73660" bIns="7366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900" kern="1200" dirty="0" smtClean="0"/>
            <a:t>digital souverän</a:t>
          </a:r>
          <a:endParaRPr lang="de-DE" sz="2900" kern="1200" dirty="0"/>
        </a:p>
      </dsp:txBody>
      <dsp:txXfrm>
        <a:off x="693503" y="1850301"/>
        <a:ext cx="4319621" cy="528618"/>
      </dsp:txXfrm>
    </dsp:sp>
    <dsp:sp modelId="{C98534B2-4906-4A4A-88A4-EE75529E6E1B}">
      <dsp:nvSpPr>
        <dsp:cNvPr id="0" name=""/>
        <dsp:cNvSpPr/>
      </dsp:nvSpPr>
      <dsp:spPr>
        <a:xfrm>
          <a:off x="363116" y="1784224"/>
          <a:ext cx="660772" cy="66077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DC4D1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34DB6E-A44F-4DFF-95FD-6DA83E477A1F}">
      <dsp:nvSpPr>
        <dsp:cNvPr id="0" name=""/>
        <dsp:cNvSpPr/>
      </dsp:nvSpPr>
      <dsp:spPr>
        <a:xfrm>
          <a:off x="390434" y="2643366"/>
          <a:ext cx="4622690" cy="528618"/>
        </a:xfrm>
        <a:prstGeom prst="rect">
          <a:avLst/>
        </a:prstGeom>
        <a:solidFill>
          <a:srgbClr val="DC4D1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591" tIns="73660" rIns="73660" bIns="7366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900" kern="1200" dirty="0" err="1" smtClean="0"/>
            <a:t>recycling</a:t>
          </a:r>
          <a:r>
            <a:rPr lang="de-DE" sz="2900" kern="1200" dirty="0" smtClean="0"/>
            <a:t> </a:t>
          </a:r>
          <a:r>
            <a:rPr lang="de-DE" sz="2900" kern="1200" dirty="0" smtClean="0"/>
            <a:t>/ </a:t>
          </a:r>
          <a:r>
            <a:rPr lang="de-DE" sz="2900" kern="1200" dirty="0" err="1" smtClean="0"/>
            <a:t>upcycling</a:t>
          </a:r>
          <a:r>
            <a:rPr lang="de-DE" sz="2900" kern="1200" dirty="0" smtClean="0"/>
            <a:t> </a:t>
          </a:r>
          <a:endParaRPr lang="de-DE" sz="2900" kern="1200" dirty="0"/>
        </a:p>
      </dsp:txBody>
      <dsp:txXfrm>
        <a:off x="390434" y="2643366"/>
        <a:ext cx="4622690" cy="528618"/>
      </dsp:txXfrm>
    </dsp:sp>
    <dsp:sp modelId="{393FF9E3-58CF-4137-A143-DDF9730FEC8C}">
      <dsp:nvSpPr>
        <dsp:cNvPr id="0" name=""/>
        <dsp:cNvSpPr/>
      </dsp:nvSpPr>
      <dsp:spPr>
        <a:xfrm>
          <a:off x="60047" y="2577288"/>
          <a:ext cx="660772" cy="66077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DC4D1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de-DE" sz="4400" spc="-1" strike="noStrike">
                <a:latin typeface="Arial"/>
              </a:rPr>
              <a:t>Folie mittels Klicken verschieben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r>
              <a:rPr b="0" lang="de-DE" sz="2000" spc="-1" strike="noStrike">
                <a:latin typeface="Arial"/>
              </a:rPr>
              <a:t>Format der Notizen mittels Klicken bearbeiten</a:t>
            </a:r>
            <a:endParaRPr b="0" lang="de-DE" sz="2000" spc="-1" strike="noStrike">
              <a:latin typeface="Arial"/>
            </a:endParaRPr>
          </a:p>
        </p:txBody>
      </p:sp>
      <p:sp>
        <p:nvSpPr>
          <p:cNvPr id="90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r>
              <a:rPr b="0" lang="de-DE" sz="1400" spc="-1" strike="noStrike">
                <a:latin typeface="Times New Roman"/>
              </a:rPr>
              <a:t>&lt;Kopfzeile&gt;</a:t>
            </a:r>
            <a:endParaRPr b="0" lang="de-DE" sz="1400" spc="-1" strike="noStrike">
              <a:latin typeface="Times New Roman"/>
            </a:endParaRPr>
          </a:p>
        </p:txBody>
      </p:sp>
      <p:sp>
        <p:nvSpPr>
          <p:cNvPr id="91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algn="r"/>
            <a:r>
              <a:rPr b="0" lang="de-DE" sz="1400" spc="-1" strike="noStrike">
                <a:latin typeface="Times New Roman"/>
              </a:rPr>
              <a:t>&lt;Datum/Uhrzeit&gt;</a:t>
            </a:r>
            <a:endParaRPr b="0" lang="de-DE" sz="1400" spc="-1" strike="noStrike">
              <a:latin typeface="Times New Roman"/>
            </a:endParaRPr>
          </a:p>
        </p:txBody>
      </p:sp>
      <p:sp>
        <p:nvSpPr>
          <p:cNvPr id="92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r>
              <a:rPr b="0" lang="de-DE" sz="1400" spc="-1" strike="noStrike">
                <a:latin typeface="Times New Roman"/>
              </a:rPr>
              <a:t>&lt;Fußzeile&gt;</a:t>
            </a:r>
            <a:endParaRPr b="0" lang="de-DE" sz="1400" spc="-1" strike="noStrike">
              <a:latin typeface="Times New Roman"/>
            </a:endParaRPr>
          </a:p>
        </p:txBody>
      </p:sp>
      <p:sp>
        <p:nvSpPr>
          <p:cNvPr id="93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algn="r"/>
            <a:fld id="{9F92F23E-3AA6-43CE-A305-52CF214A9B11}" type="slidenum">
              <a:rPr b="0" lang="de-DE" sz="1400" spc="-1" strike="noStrike">
                <a:latin typeface="Times New Roman"/>
              </a:rPr>
              <a:t>&lt;Foliennummer&gt;</a:t>
            </a:fld>
            <a:endParaRPr b="0" lang="de-DE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_rels/notesSlide12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3000" cy="3084480"/>
          </a:xfrm>
          <a:prstGeom prst="rect">
            <a:avLst/>
          </a:prstGeom>
          <a:ln w="0">
            <a:noFill/>
          </a:ln>
        </p:spPr>
      </p:sp>
      <p:sp>
        <p:nvSpPr>
          <p:cNvPr id="16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600" cy="359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lnSpc>
                <a:spcPct val="100000"/>
              </a:lnSpc>
              <a:tabLst>
                <a:tab algn="l" pos="0"/>
              </a:tabLst>
            </a:pPr>
            <a:r>
              <a:rPr b="0" lang="de-DE" sz="2000" spc="-1" strike="noStrike">
                <a:latin typeface="Arial"/>
              </a:rPr>
              <a:t>OpenSource – Vermeidung von VendorLock, technologieoffen, digital souverän</a:t>
            </a:r>
            <a:endParaRPr b="0" lang="de-DE" sz="2000" spc="-1" strike="noStrike">
              <a:latin typeface="Arial"/>
            </a:endParaRPr>
          </a:p>
        </p:txBody>
      </p:sp>
      <p:sp>
        <p:nvSpPr>
          <p:cNvPr id="163" name="TextShape 3"/>
          <p:cNvSpPr/>
          <p:nvPr/>
        </p:nvSpPr>
        <p:spPr>
          <a:xfrm>
            <a:off x="3884760" y="8685360"/>
            <a:ext cx="2970000" cy="45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1440"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1F68C8EA-D7A8-475D-9F43-7AFC8164FFD3}" type="slidenum">
              <a:rPr b="0" lang="de-DE" sz="1200" spc="-1" strike="noStrike">
                <a:solidFill>
                  <a:srgbClr val="000000"/>
                </a:solidFill>
                <a:latin typeface="Arial"/>
                <a:ea typeface="ＭＳ Ｐゴシック"/>
              </a:rPr>
              <a:t>&lt;Foliennummer&gt;</a:t>
            </a:fld>
            <a:endParaRPr b="0" lang="de-DE" sz="1200" spc="-1" strike="noStrike">
              <a:latin typeface="Arial"/>
            </a:endParaRPr>
          </a:p>
        </p:txBody>
      </p:sp>
    </p:spTree>
  </p:cSld>
</p:notes>
</file>

<file path=ppt/notesSlides/notesSlide1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3000" cy="3084480"/>
          </a:xfrm>
          <a:prstGeom prst="rect">
            <a:avLst/>
          </a:prstGeom>
          <a:ln w="0">
            <a:noFill/>
          </a:ln>
        </p:spPr>
      </p:sp>
      <p:sp>
        <p:nvSpPr>
          <p:cNvPr id="16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600" cy="359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lnSpc>
                <a:spcPct val="100000"/>
              </a:lnSpc>
              <a:tabLst>
                <a:tab algn="l" pos="0"/>
              </a:tabLst>
            </a:pPr>
            <a:r>
              <a:rPr b="0" lang="de-DE" sz="2000" spc="-1" strike="noStrike">
                <a:latin typeface="Arial"/>
              </a:rPr>
              <a:t>OpenSource – Vermeidung von VendorLock, technologieoffen, digital souverän</a:t>
            </a:r>
            <a:endParaRPr b="0" lang="de-DE" sz="2000" spc="-1" strike="noStrike">
              <a:latin typeface="Arial"/>
            </a:endParaRPr>
          </a:p>
        </p:txBody>
      </p:sp>
      <p:sp>
        <p:nvSpPr>
          <p:cNvPr id="166" name="TextShape 3"/>
          <p:cNvSpPr/>
          <p:nvPr/>
        </p:nvSpPr>
        <p:spPr>
          <a:xfrm>
            <a:off x="3884760" y="8685360"/>
            <a:ext cx="2970000" cy="456840"/>
          </a:xfrm>
          <a:prstGeom prst="rect">
            <a:avLst/>
          </a:prstGeom>
          <a:noFill/>
          <a:ln w="0">
            <a:noFill/>
          </a:ln>
        </p:spPr>
        <p:style>
          <a:lnRef idx="2"/>
          <a:fillRef idx="0"/>
          <a:effectRef idx="0"/>
          <a:fontRef idx="minor"/>
        </p:style>
        <p:txBody>
          <a:bodyPr numCol="1" spcCol="1440"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BCA80BF2-D109-4978-9EFC-902142B316EA}" type="slidenum">
              <a:rPr b="0" lang="de-DE" sz="1200" spc="-1" strike="noStrike">
                <a:solidFill>
                  <a:srgbClr val="000000"/>
                </a:solidFill>
                <a:latin typeface="Arial"/>
                <a:ea typeface="ＭＳ Ｐゴシック"/>
              </a:rPr>
              <a:t>&lt;Foliennummer&gt;</a:t>
            </a:fld>
            <a:endParaRPr b="0" lang="de-DE" sz="1200" spc="-1" strike="noStrike">
              <a:latin typeface="Arial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3000" cy="3084480"/>
          </a:xfrm>
          <a:prstGeom prst="rect">
            <a:avLst/>
          </a:prstGeom>
          <a:ln w="0">
            <a:noFill/>
          </a:ln>
        </p:spPr>
      </p:sp>
      <p:sp>
        <p:nvSpPr>
          <p:cNvPr id="14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600" cy="359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de-DE" sz="2000" spc="-1" strike="noStrike">
              <a:latin typeface="Arial"/>
            </a:endParaRPr>
          </a:p>
        </p:txBody>
      </p:sp>
      <p:sp>
        <p:nvSpPr>
          <p:cNvPr id="148" name="TextShape 3"/>
          <p:cNvSpPr/>
          <p:nvPr/>
        </p:nvSpPr>
        <p:spPr>
          <a:xfrm>
            <a:off x="3884760" y="8685360"/>
            <a:ext cx="2970000" cy="45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E54BAAB5-6ACA-4233-9C66-634FE6449003}" type="slidenum">
              <a:rPr b="0" lang="de-DE" sz="1200" spc="-1" strike="noStrike">
                <a:solidFill>
                  <a:srgbClr val="000000"/>
                </a:solidFill>
                <a:latin typeface="Arial"/>
                <a:ea typeface="ＭＳ Ｐゴシック"/>
              </a:rPr>
              <a:t>&lt;Foliennummer&gt;</a:t>
            </a:fld>
            <a:endParaRPr b="0" lang="de-DE" sz="1200" spc="-1" strike="noStrike">
              <a:latin typeface="Arial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3000" cy="3084480"/>
          </a:xfrm>
          <a:prstGeom prst="rect">
            <a:avLst/>
          </a:prstGeom>
          <a:ln w="0">
            <a:noFill/>
          </a:ln>
        </p:spPr>
      </p:sp>
      <p:sp>
        <p:nvSpPr>
          <p:cNvPr id="15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600" cy="359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lnSpc>
                <a:spcPct val="100000"/>
              </a:lnSpc>
              <a:tabLst>
                <a:tab algn="l" pos="0"/>
              </a:tabLst>
            </a:pPr>
            <a:r>
              <a:rPr b="0" lang="de-DE" sz="2000" spc="-1" strike="noStrike">
                <a:latin typeface="Arial"/>
              </a:rPr>
              <a:t>GreenScreen-Projekttage</a:t>
            </a:r>
            <a:endParaRPr b="0" lang="de-DE" sz="2000" spc="-1" strike="noStrike">
              <a:latin typeface="Arial"/>
            </a:endParaRPr>
          </a:p>
        </p:txBody>
      </p:sp>
      <p:sp>
        <p:nvSpPr>
          <p:cNvPr id="151" name="TextShape 3"/>
          <p:cNvSpPr/>
          <p:nvPr/>
        </p:nvSpPr>
        <p:spPr>
          <a:xfrm>
            <a:off x="3884760" y="8685360"/>
            <a:ext cx="2970000" cy="45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9DC891BE-B40D-4BA0-8DC2-F9B6A9DAD632}" type="slidenum">
              <a:rPr b="0" lang="de-DE" sz="1200" spc="-1" strike="noStrike">
                <a:solidFill>
                  <a:srgbClr val="000000"/>
                </a:solidFill>
                <a:latin typeface="Arial"/>
                <a:ea typeface="ＭＳ Ｐゴシック"/>
              </a:rPr>
              <a:t>&lt;Foliennummer&gt;</a:t>
            </a:fld>
            <a:endParaRPr b="0" lang="de-DE" sz="1200" spc="-1" strike="noStrike">
              <a:latin typeface="Arial"/>
            </a:endParaRPr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3000" cy="3084480"/>
          </a:xfrm>
          <a:prstGeom prst="rect">
            <a:avLst/>
          </a:prstGeom>
          <a:ln w="0">
            <a:noFill/>
          </a:ln>
        </p:spPr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600" cy="359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lnSpc>
                <a:spcPct val="100000"/>
              </a:lnSpc>
              <a:tabLst>
                <a:tab algn="l" pos="0"/>
              </a:tabLst>
            </a:pPr>
            <a:r>
              <a:rPr b="0" lang="de-DE" sz="2000" spc="-1" strike="noStrike">
                <a:latin typeface="Arial"/>
              </a:rPr>
              <a:t>GreenScreen-Projekttage</a:t>
            </a:r>
            <a:endParaRPr b="0" lang="de-DE" sz="2000" spc="-1" strike="noStrike">
              <a:latin typeface="Arial"/>
            </a:endParaRPr>
          </a:p>
        </p:txBody>
      </p:sp>
      <p:sp>
        <p:nvSpPr>
          <p:cNvPr id="154" name="TextShape 3"/>
          <p:cNvSpPr/>
          <p:nvPr/>
        </p:nvSpPr>
        <p:spPr>
          <a:xfrm>
            <a:off x="3884760" y="8685360"/>
            <a:ext cx="2970000" cy="45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5D441D61-FD0C-4E18-9EB7-97E9E274D698}" type="slidenum">
              <a:rPr b="0" lang="de-DE" sz="1200" spc="-1" strike="noStrike">
                <a:solidFill>
                  <a:srgbClr val="000000"/>
                </a:solidFill>
                <a:latin typeface="Arial"/>
                <a:ea typeface="ＭＳ Ｐゴシック"/>
              </a:rPr>
              <a:t>&lt;Foliennummer&gt;</a:t>
            </a:fld>
            <a:endParaRPr b="0" lang="de-DE" sz="1200" spc="-1" strike="noStrike">
              <a:latin typeface="Arial"/>
            </a:endParaRPr>
          </a:p>
        </p:txBody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3000" cy="3084480"/>
          </a:xfrm>
          <a:prstGeom prst="rect">
            <a:avLst/>
          </a:prstGeom>
          <a:ln w="0">
            <a:noFill/>
          </a:ln>
        </p:spPr>
      </p:sp>
      <p:sp>
        <p:nvSpPr>
          <p:cNvPr id="15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600" cy="359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lnSpc>
                <a:spcPct val="100000"/>
              </a:lnSpc>
              <a:tabLst>
                <a:tab algn="l" pos="0"/>
              </a:tabLst>
            </a:pPr>
            <a:r>
              <a:rPr b="0" lang="de-DE" sz="2000" spc="-1" strike="noStrike">
                <a:latin typeface="Arial"/>
              </a:rPr>
              <a:t>Katja von Hagen / Finn Hering – warum wir Linuxmusterschule werden wollen</a:t>
            </a:r>
            <a:endParaRPr b="0" lang="de-DE" sz="2000" spc="-1" strike="noStrike">
              <a:latin typeface="Arial"/>
            </a:endParaRPr>
          </a:p>
        </p:txBody>
      </p:sp>
      <p:sp>
        <p:nvSpPr>
          <p:cNvPr id="157" name="TextShape 3"/>
          <p:cNvSpPr/>
          <p:nvPr/>
        </p:nvSpPr>
        <p:spPr>
          <a:xfrm>
            <a:off x="3884760" y="8685360"/>
            <a:ext cx="2970000" cy="45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02BF902D-6A43-4086-BA9C-0A565185732E}" type="slidenum">
              <a:rPr b="0" lang="de-DE" sz="1200" spc="-1" strike="noStrike">
                <a:solidFill>
                  <a:srgbClr val="000000"/>
                </a:solidFill>
                <a:latin typeface="Arial"/>
                <a:ea typeface="ＭＳ Ｐゴシック"/>
              </a:rPr>
              <a:t>&lt;Foliennummer&gt;</a:t>
            </a:fld>
            <a:endParaRPr b="0" lang="de-DE" sz="1200" spc="-1" strike="noStrike">
              <a:latin typeface="Arial"/>
            </a:endParaRPr>
          </a:p>
        </p:txBody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3000" cy="3084480"/>
          </a:xfrm>
          <a:prstGeom prst="rect">
            <a:avLst/>
          </a:prstGeom>
          <a:ln w="0">
            <a:noFill/>
          </a:ln>
        </p:spPr>
      </p:sp>
      <p:sp>
        <p:nvSpPr>
          <p:cNvPr id="15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600" cy="359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lnSpc>
                <a:spcPct val="100000"/>
              </a:lnSpc>
              <a:tabLst>
                <a:tab algn="l" pos="0"/>
              </a:tabLst>
            </a:pPr>
            <a:r>
              <a:rPr b="0" lang="de-DE" sz="2000" spc="-1" strike="noStrike">
                <a:latin typeface="Arial"/>
              </a:rPr>
              <a:t>Begleitmaßnahmen: Beratung, Inventarisierung, Aufbau ITSM mit Ticketservice, FLS</a:t>
            </a:r>
            <a:endParaRPr b="0" lang="de-DE" sz="2000" spc="-1" strike="noStrike">
              <a:latin typeface="Arial"/>
            </a:endParaRPr>
          </a:p>
        </p:txBody>
      </p:sp>
      <p:sp>
        <p:nvSpPr>
          <p:cNvPr id="160" name="TextShape 3"/>
          <p:cNvSpPr/>
          <p:nvPr/>
        </p:nvSpPr>
        <p:spPr>
          <a:xfrm>
            <a:off x="3884760" y="8685360"/>
            <a:ext cx="2970000" cy="45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80D46194-92F5-4A9F-A9E5-81E529F5AA8B}" type="slidenum">
              <a:rPr b="0" lang="de-DE" sz="1200" spc="-1" strike="noStrike">
                <a:solidFill>
                  <a:srgbClr val="000000"/>
                </a:solidFill>
                <a:latin typeface="Arial"/>
                <a:ea typeface="ＭＳ Ｐゴシック"/>
              </a:rPr>
              <a:t>&lt;Foliennummer&gt;</a:t>
            </a:fld>
            <a:endParaRPr b="0" lang="de-DE" sz="12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42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43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86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87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 hidden="1"/>
          <p:cNvSpPr/>
          <p:nvPr/>
        </p:nvSpPr>
        <p:spPr>
          <a:xfrm>
            <a:off x="449280" y="573120"/>
            <a:ext cx="8235720" cy="814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CustomShape 2" hidden="1"/>
          <p:cNvSpPr/>
          <p:nvPr/>
        </p:nvSpPr>
        <p:spPr>
          <a:xfrm>
            <a:off x="457200" y="1547640"/>
            <a:ext cx="8075520" cy="457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" name="CustomShape 3" hidden="1"/>
          <p:cNvSpPr/>
          <p:nvPr/>
        </p:nvSpPr>
        <p:spPr>
          <a:xfrm>
            <a:off x="457200" y="685800"/>
            <a:ext cx="8227800" cy="607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" name="CustomShape 4" hidden="1"/>
          <p:cNvSpPr/>
          <p:nvPr/>
        </p:nvSpPr>
        <p:spPr>
          <a:xfrm>
            <a:off x="457200" y="1295280"/>
            <a:ext cx="8380080" cy="487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" name="CustomShape 5" hidden="1"/>
          <p:cNvSpPr/>
          <p:nvPr/>
        </p:nvSpPr>
        <p:spPr>
          <a:xfrm>
            <a:off x="457200" y="6477120"/>
            <a:ext cx="3274920" cy="226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de-DE" sz="900" spc="-1" strike="noStrike">
                <a:solidFill>
                  <a:srgbClr val="40090b"/>
                </a:solidFill>
                <a:latin typeface="Arial"/>
                <a:ea typeface="ＭＳ Ｐゴシック"/>
              </a:rPr>
              <a:t>Titel der Präsentation I Organisationseinheit I  Ort / tt.mm.jjjj</a:t>
            </a:r>
            <a:endParaRPr b="0" lang="de-DE" sz="900" spc="-1" strike="noStrike">
              <a:latin typeface="Arial"/>
            </a:endParaRPr>
          </a:p>
        </p:txBody>
      </p:sp>
      <p:pic>
        <p:nvPicPr>
          <p:cNvPr id="5" name="Picture 2" descr=""/>
          <p:cNvPicPr/>
          <p:nvPr/>
        </p:nvPicPr>
        <p:blipFill>
          <a:blip r:embed="rId2"/>
          <a:stretch/>
        </p:blipFill>
        <p:spPr>
          <a:xfrm>
            <a:off x="6896160" y="6245280"/>
            <a:ext cx="1688760" cy="423720"/>
          </a:xfrm>
          <a:prstGeom prst="rect">
            <a:avLst/>
          </a:prstGeom>
          <a:ln w="0">
            <a:noFill/>
          </a:ln>
        </p:spPr>
      </p:pic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de-DE" sz="4400" spc="-1" strike="noStrike">
                <a:latin typeface="Arial"/>
              </a:rPr>
              <a:t>Format des Titeltextes durch Klicken bearbeiten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3200" spc="-1" strike="noStrike">
                <a:latin typeface="Arial"/>
              </a:rPr>
              <a:t>Format des Gliederungstextes durch Klicken bearbeiten</a:t>
            </a:r>
            <a:endParaRPr b="0" lang="de-DE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800" spc="-1" strike="noStrike">
                <a:latin typeface="Arial"/>
              </a:rPr>
              <a:t>Zweite Gliederungsebene</a:t>
            </a:r>
            <a:endParaRPr b="0" lang="de-DE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00" spc="-1" strike="noStrike">
                <a:latin typeface="Arial"/>
              </a:rPr>
              <a:t>Dritte Gliederungsebene</a:t>
            </a:r>
            <a:endParaRPr b="0" lang="de-DE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pc="-1" strike="noStrike">
                <a:latin typeface="Arial"/>
              </a:rPr>
              <a:t>Vierte Gliederungsebene</a:t>
            </a:r>
            <a:endParaRPr b="0" lang="de-DE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Fünfte Gliederungsebene</a:t>
            </a:r>
            <a:endParaRPr b="0" lang="de-DE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Sechste Gliederungsebene</a:t>
            </a:r>
            <a:endParaRPr b="0" lang="de-DE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Siebte Gliederungsebene</a:t>
            </a:r>
            <a:endParaRPr b="0" lang="de-DE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1"/>
          <p:cNvSpPr/>
          <p:nvPr/>
        </p:nvSpPr>
        <p:spPr>
          <a:xfrm>
            <a:off x="449280" y="573120"/>
            <a:ext cx="8235720" cy="814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5" name="CustomShape 2"/>
          <p:cNvSpPr/>
          <p:nvPr/>
        </p:nvSpPr>
        <p:spPr>
          <a:xfrm>
            <a:off x="457200" y="1547640"/>
            <a:ext cx="8075520" cy="457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6" name="CustomShape 3"/>
          <p:cNvSpPr/>
          <p:nvPr/>
        </p:nvSpPr>
        <p:spPr>
          <a:xfrm>
            <a:off x="457200" y="685800"/>
            <a:ext cx="8227800" cy="607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7" name="CustomShape 4"/>
          <p:cNvSpPr/>
          <p:nvPr/>
        </p:nvSpPr>
        <p:spPr>
          <a:xfrm>
            <a:off x="457200" y="1295280"/>
            <a:ext cx="8380080" cy="487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8" name="CustomShape 5"/>
          <p:cNvSpPr/>
          <p:nvPr/>
        </p:nvSpPr>
        <p:spPr>
          <a:xfrm>
            <a:off x="457200" y="6477120"/>
            <a:ext cx="3274920" cy="226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de-DE" sz="900" spc="-1" strike="noStrike">
                <a:solidFill>
                  <a:srgbClr val="40090b"/>
                </a:solidFill>
                <a:latin typeface="Arial"/>
                <a:ea typeface="ＭＳ Ｐゴシック"/>
              </a:rPr>
              <a:t>Schul-IT I Fachbereich 40 - Schule und Sport I 28.09.2021</a:t>
            </a:r>
            <a:endParaRPr b="0" lang="de-DE" sz="900" spc="-1" strike="noStrike">
              <a:latin typeface="Arial"/>
            </a:endParaRPr>
          </a:p>
        </p:txBody>
      </p:sp>
      <p:pic>
        <p:nvPicPr>
          <p:cNvPr id="49" name="Picture 2" descr=""/>
          <p:cNvPicPr/>
          <p:nvPr/>
        </p:nvPicPr>
        <p:blipFill>
          <a:blip r:embed="rId2"/>
          <a:stretch/>
        </p:blipFill>
        <p:spPr>
          <a:xfrm>
            <a:off x="6896160" y="6245280"/>
            <a:ext cx="1688760" cy="423720"/>
          </a:xfrm>
          <a:prstGeom prst="rect">
            <a:avLst/>
          </a:prstGeom>
          <a:ln w="0">
            <a:noFill/>
          </a:ln>
        </p:spPr>
      </p:pic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de-DE" sz="4400" spc="-1" strike="noStrike">
                <a:latin typeface="Arial"/>
              </a:rPr>
              <a:t>Format des Titeltextes durch Klicken bearbeiten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3200" spc="-1" strike="noStrike">
                <a:latin typeface="Arial"/>
              </a:rPr>
              <a:t>Format des Gliederungstextes durch Klicken bearbeiten</a:t>
            </a:r>
            <a:endParaRPr b="0" lang="de-DE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800" spc="-1" strike="noStrike">
                <a:latin typeface="Arial"/>
              </a:rPr>
              <a:t>Zweite Gliederungsebene</a:t>
            </a:r>
            <a:endParaRPr b="0" lang="de-DE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00" spc="-1" strike="noStrike">
                <a:latin typeface="Arial"/>
              </a:rPr>
              <a:t>Dritte Gliederungsebene</a:t>
            </a:r>
            <a:endParaRPr b="0" lang="de-DE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pc="-1" strike="noStrike">
                <a:latin typeface="Arial"/>
              </a:rPr>
              <a:t>Vierte Gliederungsebene</a:t>
            </a:r>
            <a:endParaRPr b="0" lang="de-DE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Fünfte Gliederungsebene</a:t>
            </a:r>
            <a:endParaRPr b="0" lang="de-DE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Sechste Gliederungsebene</a:t>
            </a:r>
            <a:endParaRPr b="0" lang="de-DE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Siebte Gliederungsebene</a:t>
            </a:r>
            <a:endParaRPr b="0" lang="de-DE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diagramData" Target="../diagrams/data1.xml"/><Relationship Id="rId2" Type="http://schemas.openxmlformats.org/officeDocument/2006/relationships/diagramLayout" Target="../diagrams/layout1.xml"/><Relationship Id="rId3" Type="http://schemas.openxmlformats.org/officeDocument/2006/relationships/diagramQuickStyle" Target="../diagrams/quickStyle1.xml"/><Relationship Id="rId4" Type="http://schemas.openxmlformats.org/officeDocument/2006/relationships/diagramColors" Target="../diagrams/colors1.xml"/><Relationship Id="rId5" Type="http://schemas.microsoft.com/office/2007/relationships/diagramDrawing" Target="../diagrams/drawing1.xml"/><Relationship Id="rId6" Type="http://schemas.openxmlformats.org/officeDocument/2006/relationships/image" Target="../media/image13.jpeg"/><Relationship Id="rId7" Type="http://schemas.openxmlformats.org/officeDocument/2006/relationships/slideLayout" Target="../slideLayouts/slideLayout13.xml"/><Relationship Id="rId8" Type="http://schemas.openxmlformats.org/officeDocument/2006/relationships/notesSlide" Target="../notesSlides/notesSlide1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hyperlink" Target="https://omen.cs.uni-magdeburg.de/itiamsl/deutsch/secbydesign/wettbewerb/index.html" TargetMode="External"/><Relationship Id="rId2" Type="http://schemas.openxmlformats.org/officeDocument/2006/relationships/image" Target="../media/image9.png"/><Relationship Id="rId3" Type="http://schemas.openxmlformats.org/officeDocument/2006/relationships/slideLayout" Target="../slideLayouts/slideLayout13.xml"/><Relationship Id="rId4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PP_Vorlage_LHM1"/>
          <p:cNvPicPr/>
          <p:nvPr/>
        </p:nvPicPr>
        <p:blipFill>
          <a:blip r:embed="rId1"/>
          <a:srcRect l="0" t="0" r="0" b="10021"/>
          <a:stretch/>
        </p:blipFill>
        <p:spPr>
          <a:xfrm>
            <a:off x="0" y="3600"/>
            <a:ext cx="9142200" cy="6170400"/>
          </a:xfrm>
          <a:prstGeom prst="rect">
            <a:avLst/>
          </a:prstGeom>
          <a:ln w="0">
            <a:noFill/>
          </a:ln>
        </p:spPr>
      </p:pic>
      <p:sp>
        <p:nvSpPr>
          <p:cNvPr id="95" name="CustomShape 1"/>
          <p:cNvSpPr/>
          <p:nvPr/>
        </p:nvSpPr>
        <p:spPr>
          <a:xfrm>
            <a:off x="433440" y="1706400"/>
            <a:ext cx="8304120" cy="109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de-DE" sz="3300" spc="-1" strike="noStrike">
                <a:solidFill>
                  <a:srgbClr val="40090b"/>
                </a:solidFill>
                <a:latin typeface="Arial"/>
                <a:ea typeface="ＭＳ Ｐゴシック"/>
              </a:rPr>
              <a:t>Digitalisierung der kommunalen Schulen </a:t>
            </a:r>
            <a:endParaRPr b="0" lang="de-DE" sz="33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DE" sz="3300" spc="-1" strike="noStrike">
                <a:solidFill>
                  <a:srgbClr val="40090b"/>
                </a:solidFill>
                <a:latin typeface="Arial"/>
                <a:ea typeface="ＭＳ Ｐゴシック"/>
              </a:rPr>
              <a:t>in der Landeshauptstadt Magdeburg</a:t>
            </a:r>
            <a:endParaRPr b="0" lang="de-DE" sz="3300" spc="-1" strike="noStrike">
              <a:latin typeface="Arial"/>
            </a:endParaRPr>
          </a:p>
        </p:txBody>
      </p:sp>
      <p:sp>
        <p:nvSpPr>
          <p:cNvPr id="96" name="CustomShape 2"/>
          <p:cNvSpPr/>
          <p:nvPr/>
        </p:nvSpPr>
        <p:spPr>
          <a:xfrm>
            <a:off x="468360" y="5454000"/>
            <a:ext cx="4533840" cy="1039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spcBef>
                <a:spcPts val="1001"/>
              </a:spcBef>
            </a:pPr>
            <a:r>
              <a:rPr b="0" lang="de-DE" sz="1800" spc="-1" strike="noStrike">
                <a:solidFill>
                  <a:srgbClr val="40090b"/>
                </a:solidFill>
                <a:latin typeface="Arial"/>
                <a:ea typeface="ＭＳ Ｐゴシック"/>
              </a:rPr>
              <a:t>28. September 2021 </a:t>
            </a:r>
            <a:br/>
            <a:r>
              <a:rPr b="0" lang="de-DE" sz="1800" spc="-1" strike="noStrike">
                <a:solidFill>
                  <a:srgbClr val="40090b"/>
                </a:solidFill>
                <a:latin typeface="Arial"/>
                <a:ea typeface="ＭＳ Ｐゴシック"/>
              </a:rPr>
              <a:t>Fachbereich 40 - Schule und Sport</a:t>
            </a:r>
            <a:endParaRPr b="0" lang="de-DE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1800" spc="-1" strike="noStrike">
              <a:latin typeface="Arial"/>
            </a:endParaRPr>
          </a:p>
        </p:txBody>
      </p:sp>
      <p:pic>
        <p:nvPicPr>
          <p:cNvPr id="97" name="Grafik 4" descr=""/>
          <p:cNvPicPr/>
          <p:nvPr/>
        </p:nvPicPr>
        <p:blipFill>
          <a:blip r:embed="rId2"/>
          <a:stretch/>
        </p:blipFill>
        <p:spPr>
          <a:xfrm>
            <a:off x="4428000" y="3195720"/>
            <a:ext cx="4138920" cy="2815200"/>
          </a:xfrm>
          <a:prstGeom prst="rect">
            <a:avLst/>
          </a:prstGeom>
          <a:ln w="255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/>
          <p:nvPr/>
        </p:nvSpPr>
        <p:spPr>
          <a:xfrm>
            <a:off x="529200" y="620280"/>
            <a:ext cx="8186400" cy="777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de-DE" sz="2500" spc="-1" strike="noStrike">
                <a:solidFill>
                  <a:srgbClr val="e03910"/>
                </a:solidFill>
                <a:latin typeface="Arial"/>
                <a:ea typeface="ＭＳ Ｐゴシック"/>
              </a:rPr>
              <a:t>FactSheet</a:t>
            </a:r>
            <a:endParaRPr b="0" lang="de-DE" sz="2500" spc="-1" strike="noStrike">
              <a:latin typeface="Arial"/>
            </a:endParaRPr>
          </a:p>
        </p:txBody>
      </p:sp>
      <p:grpSp>
        <p:nvGrpSpPr>
          <p:cNvPr id="125" name="Diagram1"/>
          <p:cNvGrpSpPr/>
          <p:nvPr/>
        </p:nvGrpSpPr>
        <p:grpSpPr>
          <a:xfrm>
            <a:off x="-3128400" y="1144800"/>
            <a:ext cx="11010960" cy="4627440"/>
            <a:chOff x="-3128400" y="1144800"/>
            <a:chExt cx="11010960" cy="4627440"/>
          </a:xfrm>
        </p:grpSpPr>
        <p:sp>
          <p:nvSpPr>
            <p:cNvPr id="126" name=""/>
            <p:cNvSpPr/>
            <p:nvPr/>
          </p:nvSpPr>
          <p:spPr>
            <a:xfrm>
              <a:off x="755640" y="1741320"/>
              <a:ext cx="7126920" cy="3668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7" name=""/>
            <p:cNvSpPr/>
            <p:nvPr/>
          </p:nvSpPr>
          <p:spPr>
            <a:xfrm>
              <a:off x="-3128400" y="1144800"/>
              <a:ext cx="4627440" cy="4627440"/>
            </a:xfrm>
            <a:prstGeom prst="blockArc">
              <a:avLst>
                <a:gd name="adj1" fmla="val 18900000"/>
                <a:gd name="adj2" fmla="val 2700000"/>
                <a:gd name="adj3" fmla="val 467"/>
              </a:avLst>
            </a:prstGeom>
            <a:noFill/>
            <a:ln>
              <a:solidFill>
                <a:srgbClr val="dc4d14"/>
              </a:solidFill>
            </a:ln>
          </p:spPr>
          <p:style>
            <a:lnRef idx="2"/>
            <a:fillRef idx="0"/>
            <a:effectRef idx="0"/>
            <a:fontRef idx="minor"/>
          </p:style>
        </p:sp>
        <p:sp>
          <p:nvSpPr>
            <p:cNvPr id="128" name=""/>
            <p:cNvSpPr/>
            <p:nvPr/>
          </p:nvSpPr>
          <p:spPr>
            <a:xfrm>
              <a:off x="997200" y="1897560"/>
              <a:ext cx="6840360" cy="310680"/>
            </a:xfrm>
            <a:prstGeom prst="rect">
              <a:avLst/>
            </a:prstGeom>
            <a:solidFill>
              <a:srgbClr val="dc4d14"/>
            </a:solidFill>
            <a:ln>
              <a:solidFill>
                <a:srgbClr val="ffffff"/>
              </a:solidFill>
            </a:ln>
          </p:spPr>
          <p:style>
            <a:lnRef idx="2"/>
            <a:fillRef idx="0"/>
            <a:effectRef idx="0"/>
            <a:fontRef idx="minor"/>
          </p:style>
          <p:txBody>
            <a:bodyPr numCol="1" spcCol="1440" lIns="248040" rIns="40680" tIns="40680" bIns="40680" anchor="ctr">
              <a:noAutofit/>
            </a:bodyPr>
            <a:p>
              <a:pPr>
                <a:lnSpc>
                  <a:spcPct val="90000"/>
                </a:lnSpc>
                <a:spcAft>
                  <a:spcPts val="561"/>
                </a:spcAft>
              </a:pPr>
              <a:r>
                <a:rPr b="0" lang="de-DE" sz="1800" spc="-1" strike="noStrike">
                  <a:solidFill>
                    <a:srgbClr val="ffffff"/>
                  </a:solidFill>
                  <a:latin typeface="Arial"/>
                  <a:ea typeface="DejaVu Sans"/>
                </a:rPr>
                <a:t>Glasfaser im Einsatz: 11 Schulen, 7 in Vorbereitung</a:t>
              </a:r>
              <a:endParaRPr b="0" lang="de-DE" sz="1800" spc="-1" strike="noStrike">
                <a:latin typeface="Arial"/>
              </a:endParaRPr>
            </a:p>
          </p:txBody>
        </p:sp>
        <p:sp>
          <p:nvSpPr>
            <p:cNvPr id="129" name=""/>
            <p:cNvSpPr/>
            <p:nvPr/>
          </p:nvSpPr>
          <p:spPr>
            <a:xfrm>
              <a:off x="802080" y="1858320"/>
              <a:ext cx="388800" cy="388800"/>
            </a:xfrm>
            <a:prstGeom prst="ellipse">
              <a:avLst/>
            </a:prstGeom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ln>
              <a:solidFill>
                <a:srgbClr val="dc4d14"/>
              </a:solidFill>
            </a:ln>
          </p:spPr>
          <p:style>
            <a:lnRef idx="2"/>
            <a:fillRef idx="0"/>
            <a:effectRef idx="0"/>
            <a:fontRef idx="minor"/>
          </p:style>
        </p:sp>
        <p:sp>
          <p:nvSpPr>
            <p:cNvPr id="130" name=""/>
            <p:cNvSpPr/>
            <p:nvPr/>
          </p:nvSpPr>
          <p:spPr>
            <a:xfrm>
              <a:off x="1280160" y="2366280"/>
              <a:ext cx="6557760" cy="310680"/>
            </a:xfrm>
            <a:prstGeom prst="rect">
              <a:avLst/>
            </a:prstGeom>
            <a:solidFill>
              <a:srgbClr val="dc4d14"/>
            </a:solidFill>
            <a:ln>
              <a:solidFill>
                <a:srgbClr val="ffffff"/>
              </a:solidFill>
            </a:ln>
          </p:spPr>
          <p:style>
            <a:lnRef idx="2"/>
            <a:fillRef idx="0"/>
            <a:effectRef idx="0"/>
            <a:fontRef idx="minor"/>
          </p:style>
          <p:txBody>
            <a:bodyPr numCol="1" spcCol="1440" lIns="248040" rIns="40680" tIns="40680" bIns="40680" anchor="ctr">
              <a:noAutofit/>
            </a:bodyPr>
            <a:p>
              <a:pPr>
                <a:lnSpc>
                  <a:spcPct val="90000"/>
                </a:lnSpc>
                <a:spcAft>
                  <a:spcPts val="561"/>
                </a:spcAft>
              </a:pPr>
              <a:r>
                <a:rPr b="0" lang="de-DE" sz="1800" spc="-1" strike="noStrike">
                  <a:solidFill>
                    <a:srgbClr val="ffffff"/>
                  </a:solidFill>
                  <a:latin typeface="Arial"/>
                  <a:ea typeface="DejaVu Sans"/>
                </a:rPr>
                <a:t>DigitalPakt-Anträge bewilligt: 55 Schulstandorte</a:t>
              </a:r>
              <a:endParaRPr b="0" lang="de-DE" sz="1800" spc="-1" strike="noStrike">
                <a:latin typeface="Arial"/>
              </a:endParaRPr>
            </a:p>
          </p:txBody>
        </p:sp>
        <p:sp>
          <p:nvSpPr>
            <p:cNvPr id="131" name=""/>
            <p:cNvSpPr/>
            <p:nvPr/>
          </p:nvSpPr>
          <p:spPr>
            <a:xfrm>
              <a:off x="1085040" y="2327040"/>
              <a:ext cx="388800" cy="388800"/>
            </a:xfrm>
            <a:prstGeom prst="ellipse">
              <a:avLst/>
            </a:prstGeom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ln>
              <a:solidFill>
                <a:srgbClr val="dc4d14"/>
              </a:solidFill>
            </a:ln>
          </p:spPr>
          <p:style>
            <a:lnRef idx="2"/>
            <a:fillRef idx="0"/>
            <a:effectRef idx="0"/>
            <a:fontRef idx="minor"/>
          </p:style>
        </p:sp>
        <p:sp>
          <p:nvSpPr>
            <p:cNvPr id="132" name=""/>
            <p:cNvSpPr/>
            <p:nvPr/>
          </p:nvSpPr>
          <p:spPr>
            <a:xfrm>
              <a:off x="1434960" y="2834640"/>
              <a:ext cx="6402600" cy="310680"/>
            </a:xfrm>
            <a:prstGeom prst="rect">
              <a:avLst/>
            </a:prstGeom>
            <a:solidFill>
              <a:srgbClr val="dc4d14"/>
            </a:solidFill>
            <a:ln>
              <a:solidFill>
                <a:srgbClr val="ffffff"/>
              </a:solidFill>
            </a:ln>
          </p:spPr>
          <p:style>
            <a:lnRef idx="2"/>
            <a:fillRef idx="0"/>
            <a:effectRef idx="0"/>
            <a:fontRef idx="minor"/>
          </p:style>
          <p:txBody>
            <a:bodyPr numCol="1" spcCol="1440" lIns="248040" rIns="40680" tIns="40680" bIns="40680" anchor="ctr">
              <a:noAutofit/>
            </a:bodyPr>
            <a:p>
              <a:pPr>
                <a:lnSpc>
                  <a:spcPct val="90000"/>
                </a:lnSpc>
                <a:spcAft>
                  <a:spcPts val="561"/>
                </a:spcAft>
              </a:pPr>
              <a:r>
                <a:rPr b="0" lang="de-DE" sz="1800" spc="-1" strike="noStrike">
                  <a:solidFill>
                    <a:srgbClr val="ffffff"/>
                  </a:solidFill>
                  <a:latin typeface="Arial"/>
                  <a:ea typeface="DejaVu Sans"/>
                </a:rPr>
                <a:t>Verkabelt: 8 Schulen</a:t>
              </a:r>
              <a:endParaRPr b="0" lang="de-DE" sz="1800" spc="-1" strike="noStrike">
                <a:latin typeface="Arial"/>
              </a:endParaRPr>
            </a:p>
          </p:txBody>
        </p:sp>
        <p:sp>
          <p:nvSpPr>
            <p:cNvPr id="133" name=""/>
            <p:cNvSpPr/>
            <p:nvPr/>
          </p:nvSpPr>
          <p:spPr>
            <a:xfrm>
              <a:off x="1239840" y="2795400"/>
              <a:ext cx="388800" cy="388800"/>
            </a:xfrm>
            <a:prstGeom prst="ellipse">
              <a:avLst/>
            </a:prstGeom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ln>
              <a:solidFill>
                <a:srgbClr val="dc4d14"/>
              </a:solidFill>
            </a:ln>
          </p:spPr>
          <p:style>
            <a:lnRef idx="2"/>
            <a:fillRef idx="0"/>
            <a:effectRef idx="0"/>
            <a:fontRef idx="minor"/>
          </p:style>
        </p:sp>
        <p:sp>
          <p:nvSpPr>
            <p:cNvPr id="134" name=""/>
            <p:cNvSpPr/>
            <p:nvPr/>
          </p:nvSpPr>
          <p:spPr>
            <a:xfrm>
              <a:off x="1484640" y="3303360"/>
              <a:ext cx="6353280" cy="310680"/>
            </a:xfrm>
            <a:prstGeom prst="rect">
              <a:avLst/>
            </a:prstGeom>
            <a:solidFill>
              <a:srgbClr val="dc4d14"/>
            </a:solidFill>
            <a:ln>
              <a:solidFill>
                <a:srgbClr val="ffffff"/>
              </a:solidFill>
            </a:ln>
          </p:spPr>
          <p:style>
            <a:lnRef idx="2"/>
            <a:fillRef idx="0"/>
            <a:effectRef idx="0"/>
            <a:fontRef idx="minor"/>
          </p:style>
          <p:txBody>
            <a:bodyPr numCol="1" spcCol="1440" lIns="248040" rIns="40680" tIns="40680" bIns="40680" anchor="ctr">
              <a:noAutofit/>
            </a:bodyPr>
            <a:p>
              <a:pPr>
                <a:lnSpc>
                  <a:spcPct val="90000"/>
                </a:lnSpc>
                <a:spcAft>
                  <a:spcPts val="561"/>
                </a:spcAft>
              </a:pPr>
              <a:r>
                <a:rPr b="0" lang="de-DE" sz="1800" spc="-1" strike="noStrike">
                  <a:solidFill>
                    <a:srgbClr val="ffffff"/>
                  </a:solidFill>
                  <a:latin typeface="Arial"/>
                  <a:ea typeface="DejaVu Sans"/>
                </a:rPr>
                <a:t>WLAN-Infrastruktur: 6 Schulen</a:t>
              </a:r>
              <a:endParaRPr b="0" lang="de-DE" sz="1800" spc="-1" strike="noStrike">
                <a:latin typeface="Arial"/>
              </a:endParaRPr>
            </a:p>
          </p:txBody>
        </p:sp>
        <p:sp>
          <p:nvSpPr>
            <p:cNvPr id="135" name=""/>
            <p:cNvSpPr/>
            <p:nvPr/>
          </p:nvSpPr>
          <p:spPr>
            <a:xfrm>
              <a:off x="1289520" y="3264120"/>
              <a:ext cx="388800" cy="388800"/>
            </a:xfrm>
            <a:prstGeom prst="ellipse">
              <a:avLst/>
            </a:prstGeom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ln>
              <a:solidFill>
                <a:srgbClr val="dc4d14"/>
              </a:solidFill>
            </a:ln>
          </p:spPr>
          <p:style>
            <a:lnRef idx="2"/>
            <a:fillRef idx="0"/>
            <a:effectRef idx="0"/>
            <a:fontRef idx="minor"/>
          </p:style>
        </p:sp>
        <p:sp>
          <p:nvSpPr>
            <p:cNvPr id="136" name=""/>
            <p:cNvSpPr/>
            <p:nvPr/>
          </p:nvSpPr>
          <p:spPr>
            <a:xfrm>
              <a:off x="1434960" y="3772080"/>
              <a:ext cx="6402600" cy="310680"/>
            </a:xfrm>
            <a:prstGeom prst="rect">
              <a:avLst/>
            </a:prstGeom>
            <a:solidFill>
              <a:srgbClr val="dc4d14"/>
            </a:solidFill>
            <a:ln>
              <a:solidFill>
                <a:srgbClr val="ffffff"/>
              </a:solidFill>
            </a:ln>
          </p:spPr>
          <p:style>
            <a:lnRef idx="2"/>
            <a:fillRef idx="0"/>
            <a:effectRef idx="0"/>
            <a:fontRef idx="minor"/>
          </p:style>
          <p:txBody>
            <a:bodyPr numCol="1" spcCol="1440" lIns="248040" rIns="40680" tIns="40680" bIns="40680" anchor="ctr">
              <a:noAutofit/>
            </a:bodyPr>
            <a:p>
              <a:pPr>
                <a:lnSpc>
                  <a:spcPct val="90000"/>
                </a:lnSpc>
                <a:spcAft>
                  <a:spcPts val="561"/>
                </a:spcAft>
              </a:pPr>
              <a:r>
                <a:rPr b="0" lang="de-DE" sz="1800" spc="-1" strike="noStrike">
                  <a:solidFill>
                    <a:srgbClr val="ffffff"/>
                  </a:solidFill>
                  <a:latin typeface="Arial"/>
                  <a:ea typeface="DejaVu Sans"/>
                </a:rPr>
                <a:t>Teststellung Schulserver: 8 Schulen</a:t>
              </a:r>
              <a:endParaRPr b="0" lang="de-DE" sz="1800" spc="-1" strike="noStrike">
                <a:latin typeface="Arial"/>
              </a:endParaRPr>
            </a:p>
          </p:txBody>
        </p:sp>
        <p:sp>
          <p:nvSpPr>
            <p:cNvPr id="137" name=""/>
            <p:cNvSpPr/>
            <p:nvPr/>
          </p:nvSpPr>
          <p:spPr>
            <a:xfrm>
              <a:off x="1239840" y="3732840"/>
              <a:ext cx="388800" cy="388800"/>
            </a:xfrm>
            <a:prstGeom prst="ellipse">
              <a:avLst/>
            </a:prstGeom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ln>
              <a:solidFill>
                <a:srgbClr val="dc4d14"/>
              </a:solidFill>
            </a:ln>
          </p:spPr>
          <p:style>
            <a:lnRef idx="2"/>
            <a:fillRef idx="0"/>
            <a:effectRef idx="0"/>
            <a:fontRef idx="minor"/>
          </p:style>
        </p:sp>
        <p:sp>
          <p:nvSpPr>
            <p:cNvPr id="138" name=""/>
            <p:cNvSpPr/>
            <p:nvPr/>
          </p:nvSpPr>
          <p:spPr>
            <a:xfrm>
              <a:off x="1280160" y="4240440"/>
              <a:ext cx="6557760" cy="310680"/>
            </a:xfrm>
            <a:prstGeom prst="rect">
              <a:avLst/>
            </a:prstGeom>
            <a:solidFill>
              <a:srgbClr val="dc4d14"/>
            </a:solidFill>
            <a:ln>
              <a:solidFill>
                <a:srgbClr val="ffffff"/>
              </a:solidFill>
            </a:ln>
          </p:spPr>
          <p:style>
            <a:lnRef idx="2"/>
            <a:fillRef idx="0"/>
            <a:effectRef idx="0"/>
            <a:fontRef idx="minor"/>
          </p:style>
          <p:txBody>
            <a:bodyPr numCol="1" spcCol="1440" lIns="248040" rIns="40680" tIns="40680" bIns="40680" anchor="ctr">
              <a:noAutofit/>
            </a:bodyPr>
            <a:p>
              <a:pPr>
                <a:lnSpc>
                  <a:spcPct val="90000"/>
                </a:lnSpc>
                <a:spcAft>
                  <a:spcPts val="561"/>
                </a:spcAft>
              </a:pPr>
              <a:r>
                <a:rPr b="0" lang="de-DE" sz="1800" spc="-1" strike="noStrike">
                  <a:solidFill>
                    <a:srgbClr val="ffffff"/>
                  </a:solidFill>
                  <a:latin typeface="Arial"/>
                  <a:ea typeface="DejaVu Sans"/>
                </a:rPr>
                <a:t>Baukasten Lernplattform: 7 Schulen</a:t>
              </a:r>
              <a:endParaRPr b="0" lang="de-DE" sz="1800" spc="-1" strike="noStrike">
                <a:latin typeface="Arial"/>
              </a:endParaRPr>
            </a:p>
          </p:txBody>
        </p:sp>
        <p:sp>
          <p:nvSpPr>
            <p:cNvPr id="139" name=""/>
            <p:cNvSpPr/>
            <p:nvPr/>
          </p:nvSpPr>
          <p:spPr>
            <a:xfrm>
              <a:off x="1085040" y="4201200"/>
              <a:ext cx="388800" cy="388800"/>
            </a:xfrm>
            <a:prstGeom prst="ellipse">
              <a:avLst/>
            </a:prstGeom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ln>
              <a:solidFill>
                <a:srgbClr val="dc4d14"/>
              </a:solidFill>
            </a:ln>
          </p:spPr>
          <p:style>
            <a:lnRef idx="2"/>
            <a:fillRef idx="0"/>
            <a:effectRef idx="0"/>
            <a:fontRef idx="minor"/>
          </p:style>
        </p:sp>
        <p:sp>
          <p:nvSpPr>
            <p:cNvPr id="140" name=""/>
            <p:cNvSpPr/>
            <p:nvPr/>
          </p:nvSpPr>
          <p:spPr>
            <a:xfrm>
              <a:off x="997200" y="4709160"/>
              <a:ext cx="6840360" cy="310680"/>
            </a:xfrm>
            <a:prstGeom prst="rect">
              <a:avLst/>
            </a:prstGeom>
            <a:solidFill>
              <a:srgbClr val="dc4d14"/>
            </a:solidFill>
            <a:ln>
              <a:solidFill>
                <a:srgbClr val="ffffff"/>
              </a:solidFill>
            </a:ln>
          </p:spPr>
          <p:style>
            <a:lnRef idx="2"/>
            <a:fillRef idx="0"/>
            <a:effectRef idx="0"/>
            <a:fontRef idx="minor"/>
          </p:style>
          <p:txBody>
            <a:bodyPr numCol="1" spcCol="1440" lIns="248040" rIns="40680" tIns="40680" bIns="40680" anchor="ctr">
              <a:noAutofit/>
            </a:bodyPr>
            <a:p>
              <a:pPr>
                <a:lnSpc>
                  <a:spcPct val="90000"/>
                </a:lnSpc>
                <a:spcAft>
                  <a:spcPts val="561"/>
                </a:spcAft>
              </a:pPr>
              <a:r>
                <a:rPr b="0" lang="de-DE" sz="1800" spc="-1" strike="noStrike">
                  <a:solidFill>
                    <a:srgbClr val="ffffff"/>
                  </a:solidFill>
                  <a:latin typeface="Arial"/>
                  <a:ea typeface="DejaVu Sans"/>
                </a:rPr>
                <a:t>Baukasten IT-Ausstattung: über abgestimmten Workflow</a:t>
              </a:r>
              <a:r>
                <a:rPr b="0" lang="de-DE" sz="1600" spc="-1" strike="noStrike">
                  <a:solidFill>
                    <a:srgbClr val="ffffff"/>
                  </a:solidFill>
                  <a:latin typeface="Arial"/>
                  <a:ea typeface="DejaVu Sans"/>
                </a:rPr>
                <a:t> </a:t>
              </a:r>
              <a:endParaRPr b="0" lang="de-DE" sz="1600" spc="-1" strike="noStrike">
                <a:latin typeface="Arial"/>
              </a:endParaRPr>
            </a:p>
          </p:txBody>
        </p:sp>
        <p:sp>
          <p:nvSpPr>
            <p:cNvPr id="141" name=""/>
            <p:cNvSpPr/>
            <p:nvPr/>
          </p:nvSpPr>
          <p:spPr>
            <a:xfrm>
              <a:off x="802080" y="4669920"/>
              <a:ext cx="388800" cy="388800"/>
            </a:xfrm>
            <a:prstGeom prst="ellipse">
              <a:avLst/>
            </a:prstGeom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ln>
              <a:solidFill>
                <a:srgbClr val="dc4d14"/>
              </a:solidFill>
            </a:ln>
          </p:spPr>
          <p:style>
            <a:lnRef idx="2"/>
            <a:fillRef idx="0"/>
            <a:effectRef idx="0"/>
            <a:fontRef idx="minor"/>
          </p:style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Shape 1"/>
          <p:cNvSpPr/>
          <p:nvPr/>
        </p:nvSpPr>
        <p:spPr>
          <a:xfrm>
            <a:off x="457200" y="609480"/>
            <a:ext cx="8186400" cy="777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de-DE" sz="2500" spc="-1" strike="noStrike">
                <a:solidFill>
                  <a:srgbClr val="e03910"/>
                </a:solidFill>
                <a:latin typeface="Arial"/>
                <a:ea typeface="ＭＳ Ｐゴシック"/>
              </a:rPr>
              <a:t>Schulberatung und Technikschulung</a:t>
            </a:r>
            <a:endParaRPr b="0" lang="de-DE" sz="2500" spc="-1" strike="noStrike">
              <a:latin typeface="Arial"/>
            </a:endParaRPr>
          </a:p>
        </p:txBody>
      </p:sp>
      <p:pic>
        <p:nvPicPr>
          <p:cNvPr id="143" name="" descr=""/>
          <p:cNvPicPr/>
          <p:nvPr/>
        </p:nvPicPr>
        <p:blipFill>
          <a:blip r:embed="rId1"/>
          <a:stretch/>
        </p:blipFill>
        <p:spPr>
          <a:xfrm>
            <a:off x="576000" y="1332000"/>
            <a:ext cx="7918920" cy="41821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extShape 1"/>
          <p:cNvSpPr/>
          <p:nvPr/>
        </p:nvSpPr>
        <p:spPr>
          <a:xfrm>
            <a:off x="457200" y="620280"/>
            <a:ext cx="8186400" cy="777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de-DE" sz="2500" spc="-1" strike="noStrike">
                <a:solidFill>
                  <a:srgbClr val="e03910"/>
                </a:solidFill>
                <a:latin typeface="Arial"/>
                <a:ea typeface="ＭＳ Ｐゴシック"/>
              </a:rPr>
              <a:t>Nachhaltig</a:t>
            </a:r>
            <a:endParaRPr b="0" lang="de-DE" sz="2500" spc="-1" strike="noStrike">
              <a:latin typeface="Arial"/>
            </a:endParaRPr>
          </a:p>
        </p:txBody>
      </p:sp>
      <p:graphicFrame>
        <p:nvGraphicFramePr>
          <p:cNvPr id="1" name="Diagram1"/>
          <p:cNvGraphicFramePr/>
          <p:nvPr>
            <p:extLst>
              <p:ext uri="{D42A27DB-BD31-4B8C-83A1-F6EECF244321}">
                <p14:modId xmlns:p14="http://schemas.microsoft.com/office/powerpoint/2010/main" val="349262167"/>
              </p:ext>
            </p:extLst>
          </p:nvPr>
        </p:nvGraphicFramePr>
        <p:xfrm>
          <a:off x="593640" y="1793160"/>
          <a:ext cx="5056560" cy="343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pic>
        <p:nvPicPr>
          <p:cNvPr id="145" name="Grafik 7" descr=""/>
          <p:cNvPicPr/>
          <p:nvPr/>
        </p:nvPicPr>
        <p:blipFill>
          <a:blip r:embed="rId6"/>
          <a:stretch/>
        </p:blipFill>
        <p:spPr>
          <a:xfrm>
            <a:off x="5220000" y="2070720"/>
            <a:ext cx="3357720" cy="2878920"/>
          </a:xfrm>
          <a:prstGeom prst="rect">
            <a:avLst/>
          </a:prstGeom>
          <a:ln w="255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ustomShape 1"/>
          <p:cNvSpPr/>
          <p:nvPr/>
        </p:nvSpPr>
        <p:spPr>
          <a:xfrm>
            <a:off x="467640" y="1260000"/>
            <a:ext cx="5759280" cy="4233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spcBef>
                <a:spcPts val="1001"/>
              </a:spcBef>
            </a:pPr>
            <a:r>
              <a:rPr b="0" lang="de-DE" sz="1800" spc="-1" strike="noStrike">
                <a:solidFill>
                  <a:srgbClr val="40090b"/>
                </a:solidFill>
                <a:latin typeface="Arial"/>
                <a:ea typeface="ＭＳ Ｐゴシック"/>
              </a:rPr>
              <a:t>Niemand war auf digitalen Unterricht vorbereitet:</a:t>
            </a:r>
            <a:endParaRPr b="0" lang="de-DE" sz="18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40090b"/>
              </a:buClr>
              <a:buFont typeface="Arial"/>
              <a:buChar char="•"/>
            </a:pPr>
            <a:r>
              <a:rPr b="0" lang="de-DE" sz="1800" spc="-1" strike="noStrike">
                <a:solidFill>
                  <a:srgbClr val="40090b"/>
                </a:solidFill>
                <a:latin typeface="Arial"/>
                <a:ea typeface="ＭＳ Ｐゴシック"/>
              </a:rPr>
              <a:t>Schulen</a:t>
            </a:r>
            <a:r>
              <a:rPr b="0" lang="de-DE" sz="1600" spc="-1" strike="noStrike">
                <a:solidFill>
                  <a:srgbClr val="40090b"/>
                </a:solidFill>
                <a:latin typeface="Arial"/>
                <a:ea typeface="ＭＳ Ｐゴシック"/>
              </a:rPr>
              <a:t> </a:t>
            </a:r>
            <a:br/>
            <a:r>
              <a:rPr b="0" lang="de-DE" sz="1400" spc="-1" strike="noStrike">
                <a:solidFill>
                  <a:srgbClr val="40090b"/>
                </a:solidFill>
                <a:latin typeface="Arial"/>
                <a:ea typeface="ＭＳ Ｐゴシック"/>
              </a:rPr>
              <a:t>Medienkompetenzen der Lehrkräfte, </a:t>
            </a:r>
            <a:br/>
            <a:r>
              <a:rPr b="0" lang="de-DE" sz="1400" spc="-1" strike="noStrike">
                <a:solidFill>
                  <a:srgbClr val="40090b"/>
                </a:solidFill>
                <a:latin typeface="Arial"/>
                <a:ea typeface="ＭＳ Ｐゴシック"/>
              </a:rPr>
              <a:t>IT-Ausstattung &amp; Internetanbindung</a:t>
            </a:r>
            <a:r>
              <a:rPr b="0" lang="de-DE" sz="1600" spc="-1" strike="noStrike">
                <a:solidFill>
                  <a:srgbClr val="40090b"/>
                </a:solidFill>
                <a:latin typeface="Arial"/>
                <a:ea typeface="ＭＳ Ｐゴシック"/>
              </a:rPr>
              <a:t> </a:t>
            </a:r>
            <a:endParaRPr b="0" lang="de-DE" sz="16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40090b"/>
              </a:buClr>
              <a:buFont typeface="Arial"/>
              <a:buChar char="•"/>
            </a:pPr>
            <a:r>
              <a:rPr b="0" lang="de-DE" sz="1800" spc="-1" strike="noStrike">
                <a:solidFill>
                  <a:srgbClr val="40090b"/>
                </a:solidFill>
                <a:latin typeface="Arial"/>
                <a:ea typeface="ＭＳ Ｐゴシック"/>
              </a:rPr>
              <a:t>Schülerinnen und Schüler </a:t>
            </a:r>
            <a:br/>
            <a:r>
              <a:rPr b="0" lang="de-DE" sz="1400" spc="-1" strike="noStrike">
                <a:solidFill>
                  <a:srgbClr val="40090b"/>
                </a:solidFill>
                <a:latin typeface="Arial"/>
                <a:ea typeface="ＭＳ Ｐゴシック"/>
              </a:rPr>
              <a:t>Medienkompetenzen, eigenverantwortliches Lernen </a:t>
            </a:r>
            <a:endParaRPr b="0" lang="de-DE" sz="14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40090b"/>
              </a:buClr>
              <a:buFont typeface="Arial"/>
              <a:buChar char="•"/>
            </a:pPr>
            <a:r>
              <a:rPr b="0" lang="de-DE" sz="1800" spc="-1" strike="noStrike">
                <a:solidFill>
                  <a:srgbClr val="40090b"/>
                </a:solidFill>
                <a:latin typeface="Arial"/>
                <a:ea typeface="ＭＳ Ｐゴシック"/>
              </a:rPr>
              <a:t>Eltern </a:t>
            </a:r>
            <a:br/>
            <a:r>
              <a:rPr b="0" lang="de-DE" sz="1400" spc="-1" strike="noStrike">
                <a:solidFill>
                  <a:srgbClr val="40090b"/>
                </a:solidFill>
                <a:latin typeface="Arial"/>
                <a:ea typeface="ＭＳ Ｐゴシック"/>
              </a:rPr>
              <a:t>Medienkompetenzen</a:t>
            </a:r>
            <a:endParaRPr b="0" lang="de-DE" sz="14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40090b"/>
              </a:buClr>
              <a:buFont typeface="Arial"/>
              <a:buChar char="•"/>
            </a:pPr>
            <a:r>
              <a:rPr b="0" lang="de-DE" sz="1800" spc="-1" strike="noStrike">
                <a:solidFill>
                  <a:srgbClr val="40090b"/>
                </a:solidFill>
                <a:latin typeface="Arial"/>
                <a:ea typeface="ＭＳ Ｐゴシック"/>
              </a:rPr>
              <a:t>Schulträger </a:t>
            </a:r>
            <a:br/>
            <a:r>
              <a:rPr b="0" lang="de-DE" sz="1400" spc="-1" strike="noStrike">
                <a:solidFill>
                  <a:srgbClr val="40090b"/>
                </a:solidFill>
                <a:latin typeface="Arial"/>
                <a:ea typeface="ＭＳ Ｐゴシック"/>
              </a:rPr>
              <a:t>praxistaugliche und nachhaltige Ausstattung für Schul-IT</a:t>
            </a:r>
            <a:endParaRPr b="0" lang="de-DE" sz="14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40090b"/>
              </a:buClr>
              <a:buFont typeface="Arial"/>
              <a:buChar char="•"/>
            </a:pPr>
            <a:r>
              <a:rPr b="0" lang="de-DE" sz="1800" spc="-1" strike="noStrike">
                <a:solidFill>
                  <a:srgbClr val="40090b"/>
                </a:solidFill>
                <a:latin typeface="Arial"/>
                <a:ea typeface="ＭＳ Ｐゴシック"/>
              </a:rPr>
              <a:t>Bund und Land / Politik </a:t>
            </a:r>
            <a:br/>
            <a:r>
              <a:rPr b="0" lang="de-DE" sz="1400" spc="-1" strike="noStrike">
                <a:solidFill>
                  <a:srgbClr val="40090b"/>
                </a:solidFill>
                <a:latin typeface="Arial"/>
                <a:ea typeface="ＭＳ Ｐゴシック"/>
              </a:rPr>
              <a:t>Weichenstellungen und Finanzierung einer </a:t>
            </a:r>
            <a:br/>
            <a:r>
              <a:rPr b="0" lang="de-DE" sz="1400" spc="-1" strike="noStrike">
                <a:solidFill>
                  <a:srgbClr val="40090b"/>
                </a:solidFill>
                <a:latin typeface="Arial"/>
                <a:ea typeface="ＭＳ Ｐゴシック"/>
              </a:rPr>
              <a:t>angemessenen IT-Ausstattung im Bildungsbereich</a:t>
            </a:r>
            <a:endParaRPr b="0" lang="de-DE" sz="1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b="0" lang="de-DE" sz="1400" spc="-1" strike="noStrike">
              <a:latin typeface="Arial"/>
            </a:endParaRPr>
          </a:p>
        </p:txBody>
      </p:sp>
      <p:pic>
        <p:nvPicPr>
          <p:cNvPr id="99" name="Grafik 6" descr=""/>
          <p:cNvPicPr/>
          <p:nvPr/>
        </p:nvPicPr>
        <p:blipFill>
          <a:blip r:embed="rId1"/>
          <a:stretch/>
        </p:blipFill>
        <p:spPr>
          <a:xfrm>
            <a:off x="6192720" y="1673280"/>
            <a:ext cx="2409480" cy="2906640"/>
          </a:xfrm>
          <a:prstGeom prst="rect">
            <a:avLst/>
          </a:prstGeom>
          <a:ln w="0">
            <a:noFill/>
          </a:ln>
        </p:spPr>
      </p:pic>
      <p:sp>
        <p:nvSpPr>
          <p:cNvPr id="100" name="TextShape 3"/>
          <p:cNvSpPr/>
          <p:nvPr/>
        </p:nvSpPr>
        <p:spPr>
          <a:xfrm>
            <a:off x="457200" y="596880"/>
            <a:ext cx="8186400" cy="777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de-DE" sz="2500" spc="-1" strike="noStrike">
                <a:solidFill>
                  <a:srgbClr val="e03910"/>
                </a:solidFill>
                <a:latin typeface="Arial"/>
                <a:ea typeface="ＭＳ Ｐゴシック"/>
              </a:rPr>
              <a:t>Erfahrungen</a:t>
            </a:r>
            <a:r>
              <a:rPr b="0" lang="de-DE" sz="2500" spc="-1" strike="noStrike">
                <a:solidFill>
                  <a:srgbClr val="e03910"/>
                </a:solidFill>
                <a:latin typeface="Arial Bold"/>
                <a:ea typeface="ＭＳ Ｐゴシック"/>
              </a:rPr>
              <a:t> aus dem Lockdown</a:t>
            </a:r>
            <a:endParaRPr b="0" lang="de-DE" sz="2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/>
          <p:nvPr/>
        </p:nvSpPr>
        <p:spPr>
          <a:xfrm>
            <a:off x="457200" y="596880"/>
            <a:ext cx="8186400" cy="777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de-DE" sz="2000" spc="-1" strike="noStrike">
                <a:solidFill>
                  <a:srgbClr val="e03910"/>
                </a:solidFill>
                <a:latin typeface="Arial"/>
                <a:ea typeface="ＭＳ Ｐゴシック"/>
              </a:rPr>
              <a:t>Grundschule Umfassungsweg </a:t>
            </a:r>
            <a:endParaRPr b="0" lang="de-DE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DE" sz="2000" spc="-1" strike="noStrike">
                <a:solidFill>
                  <a:srgbClr val="e03910"/>
                </a:solidFill>
                <a:latin typeface="Arial"/>
                <a:ea typeface="ＭＳ Ｐゴシック"/>
              </a:rPr>
              <a:t>Pilotschule für die Lernplattform Moodle</a:t>
            </a:r>
            <a:endParaRPr b="0" lang="de-DE" sz="2000" spc="-1" strike="noStrike">
              <a:latin typeface="Arial"/>
            </a:endParaRPr>
          </a:p>
        </p:txBody>
      </p:sp>
      <p:pic>
        <p:nvPicPr>
          <p:cNvPr id="102" name="Grafik 4" descr=""/>
          <p:cNvPicPr/>
          <p:nvPr/>
        </p:nvPicPr>
        <p:blipFill>
          <a:blip r:embed="rId1"/>
          <a:stretch/>
        </p:blipFill>
        <p:spPr>
          <a:xfrm>
            <a:off x="561960" y="1376280"/>
            <a:ext cx="6010200" cy="4506840"/>
          </a:xfrm>
          <a:prstGeom prst="rect">
            <a:avLst/>
          </a:prstGeom>
          <a:ln w="32400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2"/>
          <p:cNvSpPr/>
          <p:nvPr/>
        </p:nvSpPr>
        <p:spPr>
          <a:xfrm>
            <a:off x="457200" y="596880"/>
            <a:ext cx="8186400" cy="777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de-DE" sz="2000" spc="-1" strike="noStrike">
                <a:solidFill>
                  <a:srgbClr val="e03910"/>
                </a:solidFill>
                <a:latin typeface="Arial"/>
                <a:ea typeface="ＭＳ Ｐゴシック"/>
              </a:rPr>
              <a:t>Grundschule Umfassungsweg </a:t>
            </a:r>
            <a:endParaRPr b="0" lang="de-DE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DE" sz="2000" spc="-1" strike="noStrike">
                <a:solidFill>
                  <a:srgbClr val="e03910"/>
                </a:solidFill>
                <a:latin typeface="Arial"/>
                <a:ea typeface="ＭＳ Ｐゴシック"/>
              </a:rPr>
              <a:t>Pilotschule für die Lernplattform Moodle</a:t>
            </a:r>
            <a:endParaRPr b="0" lang="de-DE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/>
          <p:nvPr/>
        </p:nvSpPr>
        <p:spPr>
          <a:xfrm>
            <a:off x="457200" y="476280"/>
            <a:ext cx="8186400" cy="777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de-DE" sz="2000" spc="-1" strike="noStrike">
                <a:solidFill>
                  <a:srgbClr val="e03910"/>
                </a:solidFill>
                <a:latin typeface="Arial"/>
                <a:ea typeface="ＭＳ Ｐゴシック"/>
              </a:rPr>
              <a:t>BBS Hermann Beims </a:t>
            </a:r>
            <a:br/>
            <a:r>
              <a:rPr b="0" lang="de-DE" sz="2000" spc="-1" strike="noStrike">
                <a:solidFill>
                  <a:srgbClr val="e03910"/>
                </a:solidFill>
                <a:latin typeface="Arial"/>
                <a:ea typeface="ＭＳ Ｐゴシック"/>
              </a:rPr>
              <a:t>Digitalisierung einer handwerklichen Berufsschule</a:t>
            </a:r>
            <a:endParaRPr b="0" lang="de-DE" sz="2000" spc="-1" strike="noStrike">
              <a:latin typeface="Arial"/>
            </a:endParaRPr>
          </a:p>
        </p:txBody>
      </p:sp>
      <p:pic>
        <p:nvPicPr>
          <p:cNvPr id="105" name="" descr=""/>
          <p:cNvPicPr/>
          <p:nvPr/>
        </p:nvPicPr>
        <p:blipFill>
          <a:blip r:embed="rId1"/>
          <a:stretch/>
        </p:blipFill>
        <p:spPr>
          <a:xfrm>
            <a:off x="540000" y="1224000"/>
            <a:ext cx="7378920" cy="4856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/>
          <p:nvPr/>
        </p:nvSpPr>
        <p:spPr>
          <a:xfrm>
            <a:off x="469800" y="476280"/>
            <a:ext cx="8186400" cy="777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de-DE" sz="2000" spc="-1" strike="noStrike">
                <a:solidFill>
                  <a:srgbClr val="e03910"/>
                </a:solidFill>
                <a:latin typeface="Arial"/>
                <a:ea typeface="ＭＳ Ｐゴシック"/>
              </a:rPr>
              <a:t>Grundschule Grenzweg </a:t>
            </a:r>
            <a:br/>
            <a:r>
              <a:rPr b="0" lang="de-DE" sz="2000" spc="-1" strike="noStrike">
                <a:solidFill>
                  <a:srgbClr val="e03910"/>
                </a:solidFill>
                <a:latin typeface="Arial"/>
                <a:ea typeface="ＭＳ Ｐゴシック"/>
              </a:rPr>
              <a:t>Teststellungsschule für Schulserver</a:t>
            </a:r>
            <a:endParaRPr b="0" lang="de-DE" sz="2000" spc="-1" strike="noStrike">
              <a:latin typeface="Arial"/>
            </a:endParaRPr>
          </a:p>
        </p:txBody>
      </p:sp>
      <p:pic>
        <p:nvPicPr>
          <p:cNvPr id="107" name="Grafik 1" descr=""/>
          <p:cNvPicPr/>
          <p:nvPr/>
        </p:nvPicPr>
        <p:blipFill>
          <a:blip r:embed="rId1"/>
          <a:stretch/>
        </p:blipFill>
        <p:spPr>
          <a:xfrm>
            <a:off x="575640" y="1214640"/>
            <a:ext cx="5927040" cy="4444560"/>
          </a:xfrm>
          <a:prstGeom prst="rect">
            <a:avLst/>
          </a:prstGeom>
          <a:ln w="2844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/>
          <p:nvPr/>
        </p:nvSpPr>
        <p:spPr>
          <a:xfrm>
            <a:off x="469800" y="476280"/>
            <a:ext cx="8186400" cy="777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de-DE" sz="2000" spc="-1" strike="noStrike">
                <a:solidFill>
                  <a:srgbClr val="e03910"/>
                </a:solidFill>
                <a:latin typeface="Arial"/>
                <a:ea typeface="ＭＳ Ｐゴシック"/>
              </a:rPr>
              <a:t>Grundschule Grenzweg  </a:t>
            </a:r>
            <a:br/>
            <a:r>
              <a:rPr b="0" lang="de-DE" sz="2000" spc="-1" strike="noStrike" u="sng">
                <a:solidFill>
                  <a:srgbClr val="009999"/>
                </a:solidFill>
                <a:uFillTx/>
                <a:latin typeface="Arial"/>
                <a:ea typeface="ＭＳ Ｐゴシック"/>
                <a:hlinkClick r:id="rId1"/>
              </a:rPr>
              <a:t>Wettbewerbsteilnahme</a:t>
            </a:r>
            <a:r>
              <a:rPr b="0" lang="de-DE" sz="2000" spc="-1" strike="noStrike">
                <a:solidFill>
                  <a:srgbClr val="e03910"/>
                </a:solidFill>
                <a:latin typeface="Arial"/>
                <a:ea typeface="ＭＳ Ｐゴシック"/>
              </a:rPr>
              <a:t> als Teststellungsschule</a:t>
            </a:r>
            <a:endParaRPr b="0" lang="de-DE" sz="2000" spc="-1" strike="noStrike">
              <a:latin typeface="Arial"/>
            </a:endParaRPr>
          </a:p>
        </p:txBody>
      </p:sp>
      <p:sp>
        <p:nvSpPr>
          <p:cNvPr id="109" name=""/>
          <p:cNvSpPr/>
          <p:nvPr/>
        </p:nvSpPr>
        <p:spPr>
          <a:xfrm>
            <a:off x="4477320" y="3147840"/>
            <a:ext cx="179640" cy="231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10" name="" descr=""/>
          <p:cNvPicPr/>
          <p:nvPr/>
        </p:nvPicPr>
        <p:blipFill>
          <a:blip r:embed="rId2"/>
          <a:stretch/>
        </p:blipFill>
        <p:spPr>
          <a:xfrm>
            <a:off x="540000" y="1242000"/>
            <a:ext cx="7378920" cy="4885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/>
          <p:nvPr/>
        </p:nvSpPr>
        <p:spPr>
          <a:xfrm>
            <a:off x="469800" y="476280"/>
            <a:ext cx="8186400" cy="777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de-DE" sz="2000" spc="-1" strike="noStrike">
                <a:solidFill>
                  <a:srgbClr val="e03910"/>
                </a:solidFill>
                <a:latin typeface="Arial Bold"/>
                <a:ea typeface="ＭＳ Ｐゴシック"/>
              </a:rPr>
              <a:t>Editha Gymnasium </a:t>
            </a:r>
            <a:endParaRPr b="0" lang="de-DE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DE" sz="2000" spc="-1" strike="noStrike">
                <a:solidFill>
                  <a:srgbClr val="e03910"/>
                </a:solidFill>
                <a:latin typeface="Arial Bold"/>
                <a:ea typeface="ＭＳ Ｐゴシック"/>
              </a:rPr>
              <a:t>Teststellungsschule für Schulserver Linuxmuster.net</a:t>
            </a:r>
            <a:endParaRPr b="0" lang="de-DE" sz="2000" spc="-1" strike="noStrike">
              <a:latin typeface="Arial"/>
            </a:endParaRPr>
          </a:p>
        </p:txBody>
      </p:sp>
      <p:pic>
        <p:nvPicPr>
          <p:cNvPr id="112" name="Grafik 1" descr=""/>
          <p:cNvPicPr/>
          <p:nvPr/>
        </p:nvPicPr>
        <p:blipFill>
          <a:blip r:embed="rId1"/>
          <a:stretch/>
        </p:blipFill>
        <p:spPr>
          <a:xfrm>
            <a:off x="581400" y="1268640"/>
            <a:ext cx="6957720" cy="4670280"/>
          </a:xfrm>
          <a:prstGeom prst="rect">
            <a:avLst/>
          </a:prstGeom>
          <a:ln w="255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/>
          <p:nvPr/>
        </p:nvSpPr>
        <p:spPr>
          <a:xfrm>
            <a:off x="360000" y="648000"/>
            <a:ext cx="2744640" cy="777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de-DE" sz="2500" spc="-1" strike="noStrike">
                <a:solidFill>
                  <a:srgbClr val="e03910"/>
                </a:solidFill>
                <a:latin typeface="Arial"/>
                <a:ea typeface="ＭＳ Ｐゴシック"/>
              </a:rPr>
              <a:t>Roadmap für </a:t>
            </a:r>
            <a:endParaRPr b="0" lang="de-DE" sz="25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DE" sz="2500" spc="-1" strike="noStrike">
                <a:solidFill>
                  <a:srgbClr val="e03910"/>
                </a:solidFill>
                <a:latin typeface="Arial"/>
                <a:ea typeface="ＭＳ Ｐゴシック"/>
              </a:rPr>
              <a:t>67 Schulstandorte</a:t>
            </a:r>
            <a:endParaRPr b="0" lang="de-DE" sz="2500" spc="-1" strike="noStrike">
              <a:latin typeface="Arial"/>
            </a:endParaRPr>
          </a:p>
        </p:txBody>
      </p:sp>
      <p:pic>
        <p:nvPicPr>
          <p:cNvPr id="114" name="Grafik 2" descr=""/>
          <p:cNvPicPr/>
          <p:nvPr/>
        </p:nvPicPr>
        <p:blipFill>
          <a:blip r:embed="rId1"/>
          <a:stretch/>
        </p:blipFill>
        <p:spPr>
          <a:xfrm rot="5400">
            <a:off x="3054600" y="454680"/>
            <a:ext cx="5218560" cy="5218560"/>
          </a:xfrm>
          <a:prstGeom prst="rect">
            <a:avLst/>
          </a:prstGeom>
          <a:ln w="0">
            <a:noFill/>
          </a:ln>
        </p:spPr>
      </p:pic>
      <p:sp>
        <p:nvSpPr>
          <p:cNvPr id="115" name="CustomShape 3"/>
          <p:cNvSpPr/>
          <p:nvPr/>
        </p:nvSpPr>
        <p:spPr>
          <a:xfrm>
            <a:off x="4716360" y="764280"/>
            <a:ext cx="2122560" cy="363960"/>
          </a:xfrm>
          <a:prstGeom prst="rect">
            <a:avLst/>
          </a:prstGeom>
          <a:solidFill>
            <a:srgbClr val="ffc00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de-DE" sz="1800" spc="-1" strike="noStrike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b="1" lang="de-DE" sz="1800" spc="-1" strike="noStrike">
                <a:solidFill>
                  <a:srgbClr val="000000"/>
                </a:solidFill>
                <a:latin typeface="Arial"/>
                <a:ea typeface="ＭＳ Ｐゴシック"/>
              </a:rPr>
              <a:t>Glasfaser (Land)</a:t>
            </a:r>
            <a:endParaRPr b="0" lang="de-DE" sz="1800" spc="-1" strike="noStrike">
              <a:latin typeface="Arial"/>
            </a:endParaRPr>
          </a:p>
        </p:txBody>
      </p:sp>
      <p:sp>
        <p:nvSpPr>
          <p:cNvPr id="116" name="CustomShape 4"/>
          <p:cNvSpPr/>
          <p:nvPr/>
        </p:nvSpPr>
        <p:spPr>
          <a:xfrm>
            <a:off x="1583280" y="2241360"/>
            <a:ext cx="3814560" cy="363960"/>
          </a:xfrm>
          <a:prstGeom prst="rect">
            <a:avLst/>
          </a:prstGeom>
          <a:solidFill>
            <a:srgbClr val="ffc00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de-DE" sz="1800" spc="-1" strike="noStrike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b="1" lang="de-DE" sz="1800" spc="-1" strike="noStrike">
                <a:solidFill>
                  <a:srgbClr val="000000"/>
                </a:solidFill>
                <a:latin typeface="Arial"/>
                <a:ea typeface="ＭＳ Ｐゴシック"/>
              </a:rPr>
              <a:t>Verkabelung (Stadt / DigitalPakt)</a:t>
            </a:r>
            <a:endParaRPr b="0" lang="de-DE" sz="1800" spc="-1" strike="noStrike">
              <a:latin typeface="Arial"/>
            </a:endParaRPr>
          </a:p>
        </p:txBody>
      </p:sp>
      <p:sp>
        <p:nvSpPr>
          <p:cNvPr id="117" name="CustomShape 5"/>
          <p:cNvSpPr/>
          <p:nvPr/>
        </p:nvSpPr>
        <p:spPr>
          <a:xfrm>
            <a:off x="5148360" y="4076640"/>
            <a:ext cx="3130200" cy="363960"/>
          </a:xfrm>
          <a:prstGeom prst="rect">
            <a:avLst/>
          </a:prstGeom>
          <a:solidFill>
            <a:srgbClr val="ffc00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de-DE" sz="1800" spc="-1" strike="noStrike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b="1" lang="de-DE" sz="1800" spc="-1" strike="noStrike">
                <a:solidFill>
                  <a:srgbClr val="000000"/>
                </a:solidFill>
                <a:latin typeface="Arial"/>
                <a:ea typeface="ＭＳ Ｐゴシック"/>
              </a:rPr>
              <a:t>WLAN (Stadt / DigitalPakt)</a:t>
            </a:r>
            <a:endParaRPr b="0" lang="de-DE" sz="1800" spc="-1" strike="noStrike">
              <a:latin typeface="Arial"/>
            </a:endParaRPr>
          </a:p>
        </p:txBody>
      </p:sp>
      <p:sp>
        <p:nvSpPr>
          <p:cNvPr id="118" name="CustomShape 6"/>
          <p:cNvSpPr/>
          <p:nvPr/>
        </p:nvSpPr>
        <p:spPr>
          <a:xfrm>
            <a:off x="2828520" y="5367240"/>
            <a:ext cx="4102920" cy="363960"/>
          </a:xfrm>
          <a:prstGeom prst="rect">
            <a:avLst/>
          </a:prstGeom>
          <a:solidFill>
            <a:srgbClr val="ffc00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de-DE" sz="1800" spc="-1" strike="noStrike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b="1" lang="de-DE" sz="1800" spc="-1" strike="noStrike">
                <a:solidFill>
                  <a:srgbClr val="000000"/>
                </a:solidFill>
                <a:latin typeface="Arial"/>
                <a:ea typeface="ＭＳ Ｐゴシック"/>
              </a:rPr>
              <a:t>IT-Ausstattung (Stadt / DigitalPakt)</a:t>
            </a:r>
            <a:endParaRPr b="0" lang="de-DE" sz="1800" spc="-1" strike="noStrike">
              <a:latin typeface="Arial"/>
            </a:endParaRPr>
          </a:p>
        </p:txBody>
      </p:sp>
      <p:sp>
        <p:nvSpPr>
          <p:cNvPr id="119" name="CustomShape 8"/>
          <p:cNvSpPr/>
          <p:nvPr/>
        </p:nvSpPr>
        <p:spPr>
          <a:xfrm>
            <a:off x="5350320" y="1152000"/>
            <a:ext cx="804600" cy="46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de-DE" sz="1800" spc="-1" strike="noStrike">
                <a:solidFill>
                  <a:srgbClr val="e03910"/>
                </a:solidFill>
                <a:latin typeface="Arial"/>
                <a:ea typeface="ＭＳ Ｐゴシック"/>
              </a:rPr>
              <a:t>2021</a:t>
            </a:r>
            <a:endParaRPr b="0" lang="de-DE" sz="1800" spc="-1" strike="noStrike">
              <a:latin typeface="Arial"/>
            </a:endParaRPr>
          </a:p>
        </p:txBody>
      </p:sp>
      <p:sp>
        <p:nvSpPr>
          <p:cNvPr id="120" name="CustomShape 11"/>
          <p:cNvSpPr/>
          <p:nvPr/>
        </p:nvSpPr>
        <p:spPr>
          <a:xfrm>
            <a:off x="4824000" y="4878000"/>
            <a:ext cx="1920240" cy="422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de-DE" sz="1800" spc="-1" strike="noStrike">
                <a:solidFill>
                  <a:srgbClr val="e03910"/>
                </a:solidFill>
                <a:latin typeface="Arial"/>
                <a:ea typeface="ＭＳ Ｐゴシック"/>
              </a:rPr>
              <a:t>fortlaufend</a:t>
            </a:r>
            <a:endParaRPr b="0" lang="de-DE" sz="1800" spc="-1" strike="noStrike">
              <a:latin typeface="Arial"/>
            </a:endParaRPr>
          </a:p>
        </p:txBody>
      </p:sp>
      <p:sp>
        <p:nvSpPr>
          <p:cNvPr id="121" name="CustomShape 7"/>
          <p:cNvSpPr/>
          <p:nvPr/>
        </p:nvSpPr>
        <p:spPr>
          <a:xfrm>
            <a:off x="6538320" y="2088000"/>
            <a:ext cx="804600" cy="46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de-DE" sz="1800" spc="-1" strike="noStrike">
                <a:solidFill>
                  <a:srgbClr val="e03910"/>
                </a:solidFill>
                <a:latin typeface="Arial"/>
                <a:ea typeface="ＭＳ Ｐゴシック"/>
              </a:rPr>
              <a:t>2022</a:t>
            </a:r>
            <a:endParaRPr b="0" lang="de-DE" sz="1800" spc="-1" strike="noStrike">
              <a:latin typeface="Arial"/>
            </a:endParaRPr>
          </a:p>
        </p:txBody>
      </p:sp>
      <p:sp>
        <p:nvSpPr>
          <p:cNvPr id="122" name="CustomShape 9"/>
          <p:cNvSpPr/>
          <p:nvPr/>
        </p:nvSpPr>
        <p:spPr>
          <a:xfrm>
            <a:off x="5951520" y="3177720"/>
            <a:ext cx="804600" cy="46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de-DE" sz="1800" spc="-1" strike="noStrike">
                <a:solidFill>
                  <a:srgbClr val="e03910"/>
                </a:solidFill>
                <a:latin typeface="Arial"/>
                <a:ea typeface="ＭＳ Ｐゴシック"/>
              </a:rPr>
              <a:t>2023</a:t>
            </a:r>
            <a:endParaRPr b="0" lang="de-DE" sz="1800" spc="-1" strike="noStrike">
              <a:latin typeface="Arial"/>
            </a:endParaRPr>
          </a:p>
        </p:txBody>
      </p:sp>
      <p:sp>
        <p:nvSpPr>
          <p:cNvPr id="123" name="CustomShape 10"/>
          <p:cNvSpPr/>
          <p:nvPr/>
        </p:nvSpPr>
        <p:spPr>
          <a:xfrm>
            <a:off x="6754320" y="4885200"/>
            <a:ext cx="804600" cy="358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de-DE" sz="1800" spc="-1" strike="noStrike">
                <a:solidFill>
                  <a:srgbClr val="e03910"/>
                </a:solidFill>
                <a:latin typeface="Arial"/>
                <a:ea typeface="ＭＳ Ｐゴシック"/>
              </a:rPr>
              <a:t>2024</a:t>
            </a:r>
            <a:endParaRPr b="0" lang="de-DE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</TotalTime>
  <Application>LibreOffice/7.2.0.4$MacOSX_X86_64 LibreOffice_project/9a9c6381e3f7a62afc1329bd359cc48accb6435b</Application>
  <AppVersion>15.0000</AppVersion>
  <Words>337</Words>
  <Paragraphs>63</Paragraphs>
  <Company>saf saf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2010-03-05T14:13:47Z</dcterms:created>
  <dc:creator>saf saf</dc:creator>
  <dc:description/>
  <dc:language>de-DE</dc:language>
  <cp:lastModifiedBy>X Y</cp:lastModifiedBy>
  <dcterms:modified xsi:type="dcterms:W3CDTF">2021-09-28T10:10:21Z</dcterms:modified>
  <cp:revision>86</cp:revision>
  <dc:subject/>
  <dc:title>Titel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iddenSlides">
    <vt:i4>0</vt:i4>
  </property>
  <property fmtid="{D5CDD505-2E9C-101B-9397-08002B2CF9AE}" pid="3" name="HyperlinksChanged">
    <vt:bool>0</vt:bool>
  </property>
  <property fmtid="{D5CDD505-2E9C-101B-9397-08002B2CF9AE}" pid="4" name="LinksUpToDate">
    <vt:bool>0</vt:bool>
  </property>
  <property fmtid="{D5CDD505-2E9C-101B-9397-08002B2CF9AE}" pid="5" name="MMClips">
    <vt:i4>0</vt:i4>
  </property>
  <property fmtid="{D5CDD505-2E9C-101B-9397-08002B2CF9AE}" pid="6" name="Notes">
    <vt:i4>7</vt:i4>
  </property>
  <property fmtid="{D5CDD505-2E9C-101B-9397-08002B2CF9AE}" pid="7" name="PresentationFormat">
    <vt:lpwstr>Bildschirmpräsentation (4:3)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11</vt:i4>
  </property>
</Properties>
</file>